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56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0"/>
  </p:notesMasterIdLst>
  <p:sldIdLst>
    <p:sldId id="256" r:id="rId2"/>
    <p:sldId id="344" r:id="rId3"/>
    <p:sldId id="354" r:id="rId4"/>
    <p:sldId id="353" r:id="rId5"/>
    <p:sldId id="352" r:id="rId6"/>
    <p:sldId id="351" r:id="rId7"/>
    <p:sldId id="350" r:id="rId8"/>
    <p:sldId id="349" r:id="rId9"/>
    <p:sldId id="348" r:id="rId10"/>
    <p:sldId id="347" r:id="rId11"/>
    <p:sldId id="346" r:id="rId12"/>
    <p:sldId id="345" r:id="rId13"/>
    <p:sldId id="343" r:id="rId14"/>
    <p:sldId id="342" r:id="rId15"/>
    <p:sldId id="341" r:id="rId16"/>
    <p:sldId id="340" r:id="rId17"/>
    <p:sldId id="339" r:id="rId18"/>
    <p:sldId id="338" r:id="rId19"/>
    <p:sldId id="337" r:id="rId20"/>
    <p:sldId id="336" r:id="rId21"/>
    <p:sldId id="335" r:id="rId22"/>
    <p:sldId id="334" r:id="rId23"/>
    <p:sldId id="333" r:id="rId24"/>
    <p:sldId id="332" r:id="rId25"/>
    <p:sldId id="331" r:id="rId26"/>
    <p:sldId id="330" r:id="rId27"/>
    <p:sldId id="329" r:id="rId28"/>
    <p:sldId id="328" r:id="rId29"/>
    <p:sldId id="327" r:id="rId30"/>
    <p:sldId id="325" r:id="rId31"/>
    <p:sldId id="324" r:id="rId32"/>
    <p:sldId id="323" r:id="rId33"/>
    <p:sldId id="326" r:id="rId34"/>
    <p:sldId id="322" r:id="rId35"/>
    <p:sldId id="321" r:id="rId36"/>
    <p:sldId id="319" r:id="rId37"/>
    <p:sldId id="318" r:id="rId38"/>
    <p:sldId id="320" r:id="rId39"/>
    <p:sldId id="317" r:id="rId40"/>
    <p:sldId id="316" r:id="rId41"/>
    <p:sldId id="315" r:id="rId42"/>
    <p:sldId id="314" r:id="rId43"/>
    <p:sldId id="313" r:id="rId44"/>
    <p:sldId id="312" r:id="rId45"/>
    <p:sldId id="311" r:id="rId46"/>
    <p:sldId id="310" r:id="rId47"/>
    <p:sldId id="308" r:id="rId48"/>
    <p:sldId id="307" r:id="rId49"/>
    <p:sldId id="309" r:id="rId50"/>
    <p:sldId id="305" r:id="rId51"/>
    <p:sldId id="306" r:id="rId52"/>
    <p:sldId id="304" r:id="rId53"/>
    <p:sldId id="302" r:id="rId54"/>
    <p:sldId id="303" r:id="rId55"/>
    <p:sldId id="301" r:id="rId56"/>
    <p:sldId id="300" r:id="rId57"/>
    <p:sldId id="299" r:id="rId58"/>
    <p:sldId id="298" r:id="rId59"/>
    <p:sldId id="295" r:id="rId60"/>
    <p:sldId id="297" r:id="rId61"/>
    <p:sldId id="296" r:id="rId62"/>
    <p:sldId id="287" r:id="rId63"/>
    <p:sldId id="268" r:id="rId64"/>
    <p:sldId id="294" r:id="rId65"/>
    <p:sldId id="293" r:id="rId66"/>
    <p:sldId id="278" r:id="rId67"/>
    <p:sldId id="291" r:id="rId68"/>
    <p:sldId id="290" r:id="rId69"/>
    <p:sldId id="289" r:id="rId70"/>
    <p:sldId id="286" r:id="rId71"/>
    <p:sldId id="285" r:id="rId72"/>
    <p:sldId id="284" r:id="rId73"/>
    <p:sldId id="283" r:id="rId74"/>
    <p:sldId id="282" r:id="rId75"/>
    <p:sldId id="280" r:id="rId76"/>
    <p:sldId id="279" r:id="rId77"/>
    <p:sldId id="288" r:id="rId78"/>
    <p:sldId id="272" r:id="rId79"/>
    <p:sldId id="277" r:id="rId80"/>
    <p:sldId id="276" r:id="rId81"/>
    <p:sldId id="275" r:id="rId82"/>
    <p:sldId id="274" r:id="rId83"/>
    <p:sldId id="273" r:id="rId84"/>
    <p:sldId id="271" r:id="rId85"/>
    <p:sldId id="270" r:id="rId86"/>
    <p:sldId id="269" r:id="rId87"/>
    <p:sldId id="292" r:id="rId88"/>
    <p:sldId id="267" r:id="rId89"/>
    <p:sldId id="266" r:id="rId90"/>
    <p:sldId id="265" r:id="rId91"/>
    <p:sldId id="264" r:id="rId92"/>
    <p:sldId id="263" r:id="rId93"/>
    <p:sldId id="262" r:id="rId94"/>
    <p:sldId id="261" r:id="rId95"/>
    <p:sldId id="260" r:id="rId96"/>
    <p:sldId id="259" r:id="rId97"/>
    <p:sldId id="258" r:id="rId98"/>
    <p:sldId id="257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00808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AF4DBF-0525-46D3-BC6B-1017181DF642}" v="224" dt="2024-09-29T13:38:35.941"/>
    <p1510:client id="{DC356201-2B6F-462A-A447-DBBB9CB75CF8}" v="130" dt="2024-09-29T08:44:41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1" d="100"/>
          <a:sy n="71" d="100"/>
        </p:scale>
        <p:origin x="1028" y="6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ta Katyal" userId="69f0ce1865b1b472" providerId="LiveId" clId="{A0AF4DBF-0525-46D3-BC6B-1017181DF642}"/>
    <pc:docChg chg="undo custSel addSld delSld modSld sldOrd">
      <pc:chgData name="Ishita Katyal" userId="69f0ce1865b1b472" providerId="LiveId" clId="{A0AF4DBF-0525-46D3-BC6B-1017181DF642}" dt="2024-09-29T13:39:19.159" v="1658" actId="14861"/>
      <pc:docMkLst>
        <pc:docMk/>
      </pc:docMkLst>
      <pc:sldChg chg="addSp delSp modSp mod">
        <pc:chgData name="Ishita Katyal" userId="69f0ce1865b1b472" providerId="LiveId" clId="{A0AF4DBF-0525-46D3-BC6B-1017181DF642}" dt="2024-09-29T13:39:19.159" v="1658" actId="14861"/>
        <pc:sldMkLst>
          <pc:docMk/>
          <pc:sldMk cId="2228686148" sldId="256"/>
        </pc:sldMkLst>
        <pc:spChg chg="mod">
          <ac:chgData name="Ishita Katyal" userId="69f0ce1865b1b472" providerId="LiveId" clId="{A0AF4DBF-0525-46D3-BC6B-1017181DF642}" dt="2024-09-29T13:39:13.819" v="1657" actId="14861"/>
          <ac:spMkLst>
            <pc:docMk/>
            <pc:sldMk cId="2228686148" sldId="256"/>
            <ac:spMk id="6" creationId="{1520A0E4-9BEF-7303-5E02-0B344277DC02}"/>
          </ac:spMkLst>
        </pc:spChg>
        <pc:spChg chg="mod">
          <ac:chgData name="Ishita Katyal" userId="69f0ce1865b1b472" providerId="LiveId" clId="{A0AF4DBF-0525-46D3-BC6B-1017181DF642}" dt="2024-09-29T13:39:19.159" v="1658" actId="14861"/>
          <ac:spMkLst>
            <pc:docMk/>
            <pc:sldMk cId="2228686148" sldId="256"/>
            <ac:spMk id="8" creationId="{EDA65E25-8138-CD27-4A38-F84FC1810427}"/>
          </ac:spMkLst>
        </pc:spChg>
        <pc:grpChg chg="add mod">
          <ac:chgData name="Ishita Katyal" userId="69f0ce1865b1b472" providerId="LiveId" clId="{A0AF4DBF-0525-46D3-BC6B-1017181DF642}" dt="2024-09-29T13:38:35.941" v="1654"/>
          <ac:grpSpMkLst>
            <pc:docMk/>
            <pc:sldMk cId="2228686148" sldId="256"/>
            <ac:grpSpMk id="2" creationId="{77EFD943-E6DE-3E9F-244C-2E5E9AAAC44C}"/>
          </ac:grpSpMkLst>
        </pc:grpChg>
        <pc:graphicFrameChg chg="del">
          <ac:chgData name="Ishita Katyal" userId="69f0ce1865b1b472" providerId="LiveId" clId="{A0AF4DBF-0525-46D3-BC6B-1017181DF642}" dt="2024-09-29T13:37:57.575" v="1647" actId="478"/>
          <ac:graphicFrameMkLst>
            <pc:docMk/>
            <pc:sldMk cId="2228686148" sldId="256"/>
            <ac:graphicFrameMk id="68" creationId="{AEF66C09-9A4A-A766-0A2F-6435980702C6}"/>
          </ac:graphicFrameMkLst>
        </pc:graphicFrameChg>
        <pc:picChg chg="del">
          <ac:chgData name="Ishita Katyal" userId="69f0ce1865b1b472" providerId="LiveId" clId="{A0AF4DBF-0525-46D3-BC6B-1017181DF642}" dt="2024-09-29T13:27:50.112" v="1564" actId="21"/>
          <ac:picMkLst>
            <pc:docMk/>
            <pc:sldMk cId="2228686148" sldId="256"/>
            <ac:picMk id="3" creationId="{02088209-9A27-DAA4-0C84-D5644E702875}"/>
          </ac:picMkLst>
        </pc:picChg>
        <pc:picChg chg="mod">
          <ac:chgData name="Ishita Katyal" userId="69f0ce1865b1b472" providerId="LiveId" clId="{A0AF4DBF-0525-46D3-BC6B-1017181DF642}" dt="2024-09-29T13:38:57.361" v="1656" actId="14861"/>
          <ac:picMkLst>
            <pc:docMk/>
            <pc:sldMk cId="2228686148" sldId="256"/>
            <ac:picMk id="4" creationId="{551EC7F6-9E96-5CB4-A4E1-EF83676F666E}"/>
          </ac:picMkLst>
        </pc:picChg>
        <pc:picChg chg="del">
          <ac:chgData name="Ishita Katyal" userId="69f0ce1865b1b472" providerId="LiveId" clId="{A0AF4DBF-0525-46D3-BC6B-1017181DF642}" dt="2024-09-29T13:22:21.392" v="1478" actId="21"/>
          <ac:picMkLst>
            <pc:docMk/>
            <pc:sldMk cId="2228686148" sldId="256"/>
            <ac:picMk id="5" creationId="{F6FC7D8B-67A0-B78E-5CC5-ABA4FE4EE8AF}"/>
          </ac:picMkLst>
        </pc:picChg>
        <pc:picChg chg="del">
          <ac:chgData name="Ishita Katyal" userId="69f0ce1865b1b472" providerId="LiveId" clId="{A0AF4DBF-0525-46D3-BC6B-1017181DF642}" dt="2024-09-29T13:18:25.292" v="1429" actId="21"/>
          <ac:picMkLst>
            <pc:docMk/>
            <pc:sldMk cId="2228686148" sldId="256"/>
            <ac:picMk id="7" creationId="{C60A7055-C406-9761-F2B1-78E99F29C3D3}"/>
          </ac:picMkLst>
        </pc:picChg>
        <pc:picChg chg="del">
          <ac:chgData name="Ishita Katyal" userId="69f0ce1865b1b472" providerId="LiveId" clId="{A0AF4DBF-0525-46D3-BC6B-1017181DF642}" dt="2024-09-29T13:18:16.207" v="1426" actId="21"/>
          <ac:picMkLst>
            <pc:docMk/>
            <pc:sldMk cId="2228686148" sldId="256"/>
            <ac:picMk id="9" creationId="{BEE979E7-6BCF-D985-2EA7-938CD3B73C14}"/>
          </ac:picMkLst>
        </pc:picChg>
        <pc:picChg chg="del">
          <ac:chgData name="Ishita Katyal" userId="69f0ce1865b1b472" providerId="LiveId" clId="{A0AF4DBF-0525-46D3-BC6B-1017181DF642}" dt="2024-09-29T11:33:04.648" v="1253" actId="21"/>
          <ac:picMkLst>
            <pc:docMk/>
            <pc:sldMk cId="2228686148" sldId="256"/>
            <ac:picMk id="11" creationId="{134EEFCA-9599-7171-503F-F3BBD8041A2F}"/>
          </ac:picMkLst>
        </pc:picChg>
        <pc:picChg chg="del">
          <ac:chgData name="Ishita Katyal" userId="69f0ce1865b1b472" providerId="LiveId" clId="{A0AF4DBF-0525-46D3-BC6B-1017181DF642}" dt="2024-09-29T11:31:45.200" v="1240" actId="21"/>
          <ac:picMkLst>
            <pc:docMk/>
            <pc:sldMk cId="2228686148" sldId="256"/>
            <ac:picMk id="13" creationId="{9DE16578-014A-3CC0-F634-1567816EF38F}"/>
          </ac:picMkLst>
        </pc:picChg>
        <pc:picChg chg="del">
          <ac:chgData name="Ishita Katyal" userId="69f0ce1865b1b472" providerId="LiveId" clId="{A0AF4DBF-0525-46D3-BC6B-1017181DF642}" dt="2024-09-29T13:15:55.679" v="1404" actId="21"/>
          <ac:picMkLst>
            <pc:docMk/>
            <pc:sldMk cId="2228686148" sldId="256"/>
            <ac:picMk id="15" creationId="{3A62FC43-8A00-2D05-8F4A-A9D26E71ADE0}"/>
          </ac:picMkLst>
        </pc:picChg>
        <pc:picChg chg="del">
          <ac:chgData name="Ishita Katyal" userId="69f0ce1865b1b472" providerId="LiveId" clId="{A0AF4DBF-0525-46D3-BC6B-1017181DF642}" dt="2024-09-29T11:31:02.789" v="1233" actId="21"/>
          <ac:picMkLst>
            <pc:docMk/>
            <pc:sldMk cId="2228686148" sldId="256"/>
            <ac:picMk id="17" creationId="{691963E3-6249-5A18-0211-06319E910C4B}"/>
          </ac:picMkLst>
        </pc:picChg>
        <pc:picChg chg="del">
          <ac:chgData name="Ishita Katyal" userId="69f0ce1865b1b472" providerId="LiveId" clId="{A0AF4DBF-0525-46D3-BC6B-1017181DF642}" dt="2024-09-29T13:37:54.271" v="1645" actId="478"/>
          <ac:picMkLst>
            <pc:docMk/>
            <pc:sldMk cId="2228686148" sldId="256"/>
            <ac:picMk id="19" creationId="{5F63DD15-6F78-A26C-63F6-53423179574E}"/>
          </ac:picMkLst>
        </pc:picChg>
        <pc:picChg chg="del">
          <ac:chgData name="Ishita Katyal" userId="69f0ce1865b1b472" providerId="LiveId" clId="{A0AF4DBF-0525-46D3-BC6B-1017181DF642}" dt="2024-09-29T13:37:51.087" v="1644" actId="478"/>
          <ac:picMkLst>
            <pc:docMk/>
            <pc:sldMk cId="2228686148" sldId="256"/>
            <ac:picMk id="21" creationId="{BEFF9EDE-06DA-FBC6-AB75-FF8887F1B986}"/>
          </ac:picMkLst>
        </pc:picChg>
        <pc:picChg chg="del mod">
          <ac:chgData name="Ishita Katyal" userId="69f0ce1865b1b472" providerId="LiveId" clId="{A0AF4DBF-0525-46D3-BC6B-1017181DF642}" dt="2024-09-29T13:33:38.587" v="1604" actId="21"/>
          <ac:picMkLst>
            <pc:docMk/>
            <pc:sldMk cId="2228686148" sldId="256"/>
            <ac:picMk id="23" creationId="{AE225F1B-5DCE-7AE1-0423-B5B771CE1001}"/>
          </ac:picMkLst>
        </pc:picChg>
        <pc:picChg chg="del">
          <ac:chgData name="Ishita Katyal" userId="69f0ce1865b1b472" providerId="LiveId" clId="{A0AF4DBF-0525-46D3-BC6B-1017181DF642}" dt="2024-09-29T11:35:04.736" v="1271" actId="21"/>
          <ac:picMkLst>
            <pc:docMk/>
            <pc:sldMk cId="2228686148" sldId="256"/>
            <ac:picMk id="25" creationId="{3635FD57-A13B-E25D-2F75-FFFEAB9D3E91}"/>
          </ac:picMkLst>
        </pc:picChg>
        <pc:picChg chg="del">
          <ac:chgData name="Ishita Katyal" userId="69f0ce1865b1b472" providerId="LiveId" clId="{A0AF4DBF-0525-46D3-BC6B-1017181DF642}" dt="2024-09-29T11:29:45.561" v="1222" actId="21"/>
          <ac:picMkLst>
            <pc:docMk/>
            <pc:sldMk cId="2228686148" sldId="256"/>
            <ac:picMk id="27" creationId="{7730D6E8-178F-DBAB-308D-C3F66A906A02}"/>
          </ac:picMkLst>
        </pc:picChg>
        <pc:picChg chg="del">
          <ac:chgData name="Ishita Katyal" userId="69f0ce1865b1b472" providerId="LiveId" clId="{A0AF4DBF-0525-46D3-BC6B-1017181DF642}" dt="2024-09-29T11:24:55.922" v="1184" actId="21"/>
          <ac:picMkLst>
            <pc:docMk/>
            <pc:sldMk cId="2228686148" sldId="256"/>
            <ac:picMk id="29" creationId="{35EA2702-7906-BCA8-9879-883AC9F65232}"/>
          </ac:picMkLst>
        </pc:picChg>
        <pc:picChg chg="del">
          <ac:chgData name="Ishita Katyal" userId="69f0ce1865b1b472" providerId="LiveId" clId="{A0AF4DBF-0525-46D3-BC6B-1017181DF642}" dt="2024-09-29T13:14:08.630" v="1392" actId="21"/>
          <ac:picMkLst>
            <pc:docMk/>
            <pc:sldMk cId="2228686148" sldId="256"/>
            <ac:picMk id="31" creationId="{7B8CD6CF-0CC6-9FE1-E428-B2A9566D2A49}"/>
          </ac:picMkLst>
        </pc:picChg>
        <pc:picChg chg="del">
          <ac:chgData name="Ishita Katyal" userId="69f0ce1865b1b472" providerId="LiveId" clId="{A0AF4DBF-0525-46D3-BC6B-1017181DF642}" dt="2024-09-29T11:29:33.345" v="1217" actId="21"/>
          <ac:picMkLst>
            <pc:docMk/>
            <pc:sldMk cId="2228686148" sldId="256"/>
            <ac:picMk id="33" creationId="{44234241-E870-3AC4-5256-C47BC7C701F6}"/>
          </ac:picMkLst>
        </pc:picChg>
        <pc:picChg chg="del">
          <ac:chgData name="Ishita Katyal" userId="69f0ce1865b1b472" providerId="LiveId" clId="{A0AF4DBF-0525-46D3-BC6B-1017181DF642}" dt="2024-09-29T11:27:29.235" v="1199" actId="21"/>
          <ac:picMkLst>
            <pc:docMk/>
            <pc:sldMk cId="2228686148" sldId="256"/>
            <ac:picMk id="35" creationId="{C7D2DA6F-9C38-7DD3-BB01-D99534FC1422}"/>
          </ac:picMkLst>
        </pc:picChg>
        <pc:picChg chg="del">
          <ac:chgData name="Ishita Katyal" userId="69f0ce1865b1b472" providerId="LiveId" clId="{A0AF4DBF-0525-46D3-BC6B-1017181DF642}" dt="2024-09-29T11:25:42.349" v="1191" actId="21"/>
          <ac:picMkLst>
            <pc:docMk/>
            <pc:sldMk cId="2228686148" sldId="256"/>
            <ac:picMk id="37" creationId="{C57AF8DB-E9A6-2D83-A003-F33AD779C2EE}"/>
          </ac:picMkLst>
        </pc:picChg>
        <pc:picChg chg="del">
          <ac:chgData name="Ishita Katyal" userId="69f0ce1865b1b472" providerId="LiveId" clId="{A0AF4DBF-0525-46D3-BC6B-1017181DF642}" dt="2024-09-29T11:42:11.657" v="1380" actId="21"/>
          <ac:picMkLst>
            <pc:docMk/>
            <pc:sldMk cId="2228686148" sldId="256"/>
            <ac:picMk id="39" creationId="{4E32DBA8-8D7A-1E6E-F95A-D0A147000B78}"/>
          </ac:picMkLst>
        </pc:picChg>
        <pc:picChg chg="del">
          <ac:chgData name="Ishita Katyal" userId="69f0ce1865b1b472" providerId="LiveId" clId="{A0AF4DBF-0525-46D3-BC6B-1017181DF642}" dt="2024-09-29T11:23:34.778" v="1173" actId="21"/>
          <ac:picMkLst>
            <pc:docMk/>
            <pc:sldMk cId="2228686148" sldId="256"/>
            <ac:picMk id="41" creationId="{C92EBAB6-A41A-88AA-CFBC-3E9B8BB0B1A0}"/>
          </ac:picMkLst>
        </pc:picChg>
        <pc:picChg chg="del">
          <ac:chgData name="Ishita Katyal" userId="69f0ce1865b1b472" providerId="LiveId" clId="{A0AF4DBF-0525-46D3-BC6B-1017181DF642}" dt="2024-09-29T11:39:57.080" v="1354" actId="21"/>
          <ac:picMkLst>
            <pc:docMk/>
            <pc:sldMk cId="2228686148" sldId="256"/>
            <ac:picMk id="43" creationId="{1ED58A5B-9DF7-D679-E349-6DD576CA8507}"/>
          </ac:picMkLst>
        </pc:picChg>
        <pc:picChg chg="del">
          <ac:chgData name="Ishita Katyal" userId="69f0ce1865b1b472" providerId="LiveId" clId="{A0AF4DBF-0525-46D3-BC6B-1017181DF642}" dt="2024-09-29T11:22:34.921" v="1149" actId="21"/>
          <ac:picMkLst>
            <pc:docMk/>
            <pc:sldMk cId="2228686148" sldId="256"/>
            <ac:picMk id="45" creationId="{892D0EDD-AF1A-A8C9-4D9F-4DC3F6CA6455}"/>
          </ac:picMkLst>
        </pc:picChg>
        <pc:picChg chg="del">
          <ac:chgData name="Ishita Katyal" userId="69f0ce1865b1b472" providerId="LiveId" clId="{A0AF4DBF-0525-46D3-BC6B-1017181DF642}" dt="2024-09-29T11:39:55.043" v="1353" actId="478"/>
          <ac:picMkLst>
            <pc:docMk/>
            <pc:sldMk cId="2228686148" sldId="256"/>
            <ac:picMk id="47" creationId="{21E245A8-7AAC-0F96-65BF-16EE9028F1D6}"/>
          </ac:picMkLst>
        </pc:picChg>
        <pc:picChg chg="del">
          <ac:chgData name="Ishita Katyal" userId="69f0ce1865b1b472" providerId="LiveId" clId="{A0AF4DBF-0525-46D3-BC6B-1017181DF642}" dt="2024-09-29T11:34:28.575" v="1263" actId="21"/>
          <ac:picMkLst>
            <pc:docMk/>
            <pc:sldMk cId="2228686148" sldId="256"/>
            <ac:picMk id="49" creationId="{03ED44F5-B145-9423-76F2-7144D12F5C93}"/>
          </ac:picMkLst>
        </pc:picChg>
        <pc:picChg chg="del">
          <ac:chgData name="Ishita Katyal" userId="69f0ce1865b1b472" providerId="LiveId" clId="{A0AF4DBF-0525-46D3-BC6B-1017181DF642}" dt="2024-09-29T11:22:13.731" v="1144" actId="21"/>
          <ac:picMkLst>
            <pc:docMk/>
            <pc:sldMk cId="2228686148" sldId="256"/>
            <ac:picMk id="51" creationId="{B1567448-B452-4C85-0393-EABF72BCB52B}"/>
          </ac:picMkLst>
        </pc:picChg>
        <pc:picChg chg="del">
          <ac:chgData name="Ishita Katyal" userId="69f0ce1865b1b472" providerId="LiveId" clId="{A0AF4DBF-0525-46D3-BC6B-1017181DF642}" dt="2024-09-29T11:37:46.544" v="1321" actId="21"/>
          <ac:picMkLst>
            <pc:docMk/>
            <pc:sldMk cId="2228686148" sldId="256"/>
            <ac:picMk id="53" creationId="{1197B224-C945-C9CB-B302-E19CB4417FFE}"/>
          </ac:picMkLst>
        </pc:picChg>
        <pc:picChg chg="del">
          <ac:chgData name="Ishita Katyal" userId="69f0ce1865b1b472" providerId="LiveId" clId="{A0AF4DBF-0525-46D3-BC6B-1017181DF642}" dt="2024-09-29T11:20:48.570" v="1135" actId="21"/>
          <ac:picMkLst>
            <pc:docMk/>
            <pc:sldMk cId="2228686148" sldId="256"/>
            <ac:picMk id="55" creationId="{D43C0BED-8B52-13CE-A5D9-5E80D269A763}"/>
          </ac:picMkLst>
        </pc:picChg>
        <pc:picChg chg="del">
          <ac:chgData name="Ishita Katyal" userId="69f0ce1865b1b472" providerId="LiveId" clId="{A0AF4DBF-0525-46D3-BC6B-1017181DF642}" dt="2024-09-29T11:36:10.333" v="1292" actId="21"/>
          <ac:picMkLst>
            <pc:docMk/>
            <pc:sldMk cId="2228686148" sldId="256"/>
            <ac:picMk id="57" creationId="{DF33FCE8-A514-CF84-186A-D099FB403DFC}"/>
          </ac:picMkLst>
        </pc:picChg>
        <pc:picChg chg="del">
          <ac:chgData name="Ishita Katyal" userId="69f0ce1865b1b472" providerId="LiveId" clId="{A0AF4DBF-0525-46D3-BC6B-1017181DF642}" dt="2024-09-29T11:35:33.404" v="1277" actId="21"/>
          <ac:picMkLst>
            <pc:docMk/>
            <pc:sldMk cId="2228686148" sldId="256"/>
            <ac:picMk id="59" creationId="{E8E0A354-338C-13DA-1D10-99278D2AFEEC}"/>
          </ac:picMkLst>
        </pc:picChg>
        <pc:picChg chg="del">
          <ac:chgData name="Ishita Katyal" userId="69f0ce1865b1b472" providerId="LiveId" clId="{A0AF4DBF-0525-46D3-BC6B-1017181DF642}" dt="2024-09-29T11:35:14.192" v="1274" actId="21"/>
          <ac:picMkLst>
            <pc:docMk/>
            <pc:sldMk cId="2228686148" sldId="256"/>
            <ac:picMk id="61" creationId="{6562565A-2909-333F-AB26-C3AF1DB1F448}"/>
          </ac:picMkLst>
        </pc:picChg>
        <pc:picChg chg="del mod">
          <ac:chgData name="Ishita Katyal" userId="69f0ce1865b1b472" providerId="LiveId" clId="{A0AF4DBF-0525-46D3-BC6B-1017181DF642}" dt="2024-09-29T11:37:05.136" v="1301" actId="21"/>
          <ac:picMkLst>
            <pc:docMk/>
            <pc:sldMk cId="2228686148" sldId="256"/>
            <ac:picMk id="63" creationId="{C2ED3BA6-AE6F-882D-C554-3B79F44EB398}"/>
          </ac:picMkLst>
        </pc:picChg>
        <pc:picChg chg="del mod">
          <ac:chgData name="Ishita Katyal" userId="69f0ce1865b1b472" providerId="LiveId" clId="{A0AF4DBF-0525-46D3-BC6B-1017181DF642}" dt="2024-09-29T13:38:30.637" v="1653" actId="478"/>
          <ac:picMkLst>
            <pc:docMk/>
            <pc:sldMk cId="2228686148" sldId="256"/>
            <ac:picMk id="65" creationId="{6EF2A0BF-79C4-8E7D-4514-D4F98B87D9E3}"/>
          </ac:picMkLst>
        </pc:picChg>
        <pc:picChg chg="del">
          <ac:chgData name="Ishita Katyal" userId="69f0ce1865b1b472" providerId="LiveId" clId="{A0AF4DBF-0525-46D3-BC6B-1017181DF642}" dt="2024-09-29T11:20:43.129" v="1132" actId="478"/>
          <ac:picMkLst>
            <pc:docMk/>
            <pc:sldMk cId="2228686148" sldId="256"/>
            <ac:picMk id="67" creationId="{09124D90-D149-8188-249E-7CCB90BAFC99}"/>
          </ac:picMkLst>
        </pc:picChg>
        <pc:picChg chg="del">
          <ac:chgData name="Ishita Katyal" userId="69f0ce1865b1b472" providerId="LiveId" clId="{A0AF4DBF-0525-46D3-BC6B-1017181DF642}" dt="2024-09-29T11:19:19.236" v="1123" actId="21"/>
          <ac:picMkLst>
            <pc:docMk/>
            <pc:sldMk cId="2228686148" sldId="256"/>
            <ac:picMk id="70" creationId="{48743811-8F78-B654-3632-1AAE1CBE067E}"/>
          </ac:picMkLst>
        </pc:picChg>
        <pc:picChg chg="del">
          <ac:chgData name="Ishita Katyal" userId="69f0ce1865b1b472" providerId="LiveId" clId="{A0AF4DBF-0525-46D3-BC6B-1017181DF642}" dt="2024-09-29T11:17:06.159" v="1087" actId="21"/>
          <ac:picMkLst>
            <pc:docMk/>
            <pc:sldMk cId="2228686148" sldId="256"/>
            <ac:picMk id="72" creationId="{F64F5A68-C697-CED3-E46D-7E992C27BB9B}"/>
          </ac:picMkLst>
        </pc:picChg>
        <pc:picChg chg="del">
          <ac:chgData name="Ishita Katyal" userId="69f0ce1865b1b472" providerId="LiveId" clId="{A0AF4DBF-0525-46D3-BC6B-1017181DF642}" dt="2024-09-29T11:15:03.929" v="1075" actId="21"/>
          <ac:picMkLst>
            <pc:docMk/>
            <pc:sldMk cId="2228686148" sldId="256"/>
            <ac:picMk id="74" creationId="{1B18D56C-A7CF-C7CC-718F-38720B0481D1}"/>
          </ac:picMkLst>
        </pc:picChg>
        <pc:picChg chg="del">
          <ac:chgData name="Ishita Katyal" userId="69f0ce1865b1b472" providerId="LiveId" clId="{A0AF4DBF-0525-46D3-BC6B-1017181DF642}" dt="2024-09-29T11:13:14.631" v="1059" actId="21"/>
          <ac:picMkLst>
            <pc:docMk/>
            <pc:sldMk cId="2228686148" sldId="256"/>
            <ac:picMk id="76" creationId="{62D87FAB-C3C0-D438-EDEA-9D40AE5E9B2C}"/>
          </ac:picMkLst>
        </pc:picChg>
        <pc:picChg chg="del">
          <ac:chgData name="Ishita Katyal" userId="69f0ce1865b1b472" providerId="LiveId" clId="{A0AF4DBF-0525-46D3-BC6B-1017181DF642}" dt="2024-09-29T11:11:58.641" v="1045" actId="21"/>
          <ac:picMkLst>
            <pc:docMk/>
            <pc:sldMk cId="2228686148" sldId="256"/>
            <ac:picMk id="78" creationId="{081B70FC-E8CB-A827-B297-06FDC418F4D0}"/>
          </ac:picMkLst>
        </pc:picChg>
        <pc:picChg chg="del">
          <ac:chgData name="Ishita Katyal" userId="69f0ce1865b1b472" providerId="LiveId" clId="{A0AF4DBF-0525-46D3-BC6B-1017181DF642}" dt="2024-09-29T11:10:45.002" v="1029" actId="21"/>
          <ac:picMkLst>
            <pc:docMk/>
            <pc:sldMk cId="2228686148" sldId="256"/>
            <ac:picMk id="80" creationId="{7A857E1C-0D58-2695-31EA-AC8A37CAB66E}"/>
          </ac:picMkLst>
        </pc:picChg>
        <pc:picChg chg="del">
          <ac:chgData name="Ishita Katyal" userId="69f0ce1865b1b472" providerId="LiveId" clId="{A0AF4DBF-0525-46D3-BC6B-1017181DF642}" dt="2024-09-29T11:10:24.710" v="1023" actId="21"/>
          <ac:picMkLst>
            <pc:docMk/>
            <pc:sldMk cId="2228686148" sldId="256"/>
            <ac:picMk id="82" creationId="{70C996F0-0DFD-15C1-BA3C-77B5C4E9DB60}"/>
          </ac:picMkLst>
        </pc:picChg>
        <pc:picChg chg="del">
          <ac:chgData name="Ishita Katyal" userId="69f0ce1865b1b472" providerId="LiveId" clId="{A0AF4DBF-0525-46D3-BC6B-1017181DF642}" dt="2024-09-29T11:09:19.868" v="1014" actId="21"/>
          <ac:picMkLst>
            <pc:docMk/>
            <pc:sldMk cId="2228686148" sldId="256"/>
            <ac:picMk id="84" creationId="{6EEEB1DE-EF5E-8696-3738-1AD43A39707D}"/>
          </ac:picMkLst>
        </pc:picChg>
        <pc:picChg chg="del">
          <ac:chgData name="Ishita Katyal" userId="69f0ce1865b1b472" providerId="LiveId" clId="{A0AF4DBF-0525-46D3-BC6B-1017181DF642}" dt="2024-09-29T11:09:17.806" v="1013" actId="478"/>
          <ac:picMkLst>
            <pc:docMk/>
            <pc:sldMk cId="2228686148" sldId="256"/>
            <ac:picMk id="86" creationId="{49034CB5-43AF-3652-9151-E6080AD53D8F}"/>
          </ac:picMkLst>
        </pc:picChg>
        <pc:picChg chg="del">
          <ac:chgData name="Ishita Katyal" userId="69f0ce1865b1b472" providerId="LiveId" clId="{A0AF4DBF-0525-46D3-BC6B-1017181DF642}" dt="2024-09-29T11:07:22.177" v="1001" actId="21"/>
          <ac:picMkLst>
            <pc:docMk/>
            <pc:sldMk cId="2228686148" sldId="256"/>
            <ac:picMk id="88" creationId="{4E2D5ED6-C90D-2E86-518D-5F9E841CA7E4}"/>
          </ac:picMkLst>
        </pc:picChg>
        <pc:picChg chg="del">
          <ac:chgData name="Ishita Katyal" userId="69f0ce1865b1b472" providerId="LiveId" clId="{A0AF4DBF-0525-46D3-BC6B-1017181DF642}" dt="2024-09-29T11:06:07.494" v="980" actId="21"/>
          <ac:picMkLst>
            <pc:docMk/>
            <pc:sldMk cId="2228686148" sldId="256"/>
            <ac:picMk id="90" creationId="{99E7E79E-4914-59BE-82DF-48081800D053}"/>
          </ac:picMkLst>
        </pc:picChg>
        <pc:picChg chg="del">
          <ac:chgData name="Ishita Katyal" userId="69f0ce1865b1b472" providerId="LiveId" clId="{A0AF4DBF-0525-46D3-BC6B-1017181DF642}" dt="2024-09-29T11:05:40.580" v="973" actId="21"/>
          <ac:picMkLst>
            <pc:docMk/>
            <pc:sldMk cId="2228686148" sldId="256"/>
            <ac:picMk id="92" creationId="{7C55A126-AC2A-70B1-F92C-D6D07F16411E}"/>
          </ac:picMkLst>
        </pc:picChg>
        <pc:picChg chg="del">
          <ac:chgData name="Ishita Katyal" userId="69f0ce1865b1b472" providerId="LiveId" clId="{A0AF4DBF-0525-46D3-BC6B-1017181DF642}" dt="2024-09-29T11:03:40.257" v="959" actId="21"/>
          <ac:picMkLst>
            <pc:docMk/>
            <pc:sldMk cId="2228686148" sldId="256"/>
            <ac:picMk id="94" creationId="{308B2B1F-48E4-D1F6-B33E-653A0B7E116F}"/>
          </ac:picMkLst>
        </pc:picChg>
        <pc:picChg chg="del">
          <ac:chgData name="Ishita Katyal" userId="69f0ce1865b1b472" providerId="LiveId" clId="{A0AF4DBF-0525-46D3-BC6B-1017181DF642}" dt="2024-09-29T11:03:33.233" v="956" actId="21"/>
          <ac:picMkLst>
            <pc:docMk/>
            <pc:sldMk cId="2228686148" sldId="256"/>
            <ac:picMk id="96" creationId="{35999AB0-C4EB-C0C3-728A-7F0312491618}"/>
          </ac:picMkLst>
        </pc:picChg>
        <pc:picChg chg="del">
          <ac:chgData name="Ishita Katyal" userId="69f0ce1865b1b472" providerId="LiveId" clId="{A0AF4DBF-0525-46D3-BC6B-1017181DF642}" dt="2024-09-29T11:01:06.503" v="925" actId="21"/>
          <ac:picMkLst>
            <pc:docMk/>
            <pc:sldMk cId="2228686148" sldId="256"/>
            <ac:picMk id="98" creationId="{8EFD751B-ED04-BDDB-18E8-4B9B2E4ABCD7}"/>
          </ac:picMkLst>
        </pc:picChg>
        <pc:picChg chg="del">
          <ac:chgData name="Ishita Katyal" userId="69f0ce1865b1b472" providerId="LiveId" clId="{A0AF4DBF-0525-46D3-BC6B-1017181DF642}" dt="2024-09-29T10:59:22.623" v="907" actId="21"/>
          <ac:picMkLst>
            <pc:docMk/>
            <pc:sldMk cId="2228686148" sldId="256"/>
            <ac:picMk id="100" creationId="{63A5A7F6-F620-7EFF-6975-7D3B718DA542}"/>
          </ac:picMkLst>
        </pc:picChg>
        <pc:picChg chg="del">
          <ac:chgData name="Ishita Katyal" userId="69f0ce1865b1b472" providerId="LiveId" clId="{A0AF4DBF-0525-46D3-BC6B-1017181DF642}" dt="2024-09-29T10:53:51.774" v="854" actId="21"/>
          <ac:picMkLst>
            <pc:docMk/>
            <pc:sldMk cId="2228686148" sldId="256"/>
            <ac:picMk id="102" creationId="{D50C9DEF-858F-1886-C07F-CDC3E7DEB5D2}"/>
          </ac:picMkLst>
        </pc:picChg>
        <pc:picChg chg="del">
          <ac:chgData name="Ishita Katyal" userId="69f0ce1865b1b472" providerId="LiveId" clId="{A0AF4DBF-0525-46D3-BC6B-1017181DF642}" dt="2024-09-29T10:53:09.026" v="845" actId="21"/>
          <ac:picMkLst>
            <pc:docMk/>
            <pc:sldMk cId="2228686148" sldId="256"/>
            <ac:picMk id="104" creationId="{4B42ACD2-982C-8207-E9EA-B60A486985C7}"/>
          </ac:picMkLst>
        </pc:picChg>
        <pc:picChg chg="del">
          <ac:chgData name="Ishita Katyal" userId="69f0ce1865b1b472" providerId="LiveId" clId="{A0AF4DBF-0525-46D3-BC6B-1017181DF642}" dt="2024-09-29T10:52:19.740" v="835" actId="21"/>
          <ac:picMkLst>
            <pc:docMk/>
            <pc:sldMk cId="2228686148" sldId="256"/>
            <ac:picMk id="106" creationId="{0C90258F-4FBA-4FF4-39E7-84329D08C192}"/>
          </ac:picMkLst>
        </pc:picChg>
        <pc:picChg chg="add del">
          <ac:chgData name="Ishita Katyal" userId="69f0ce1865b1b472" providerId="LiveId" clId="{A0AF4DBF-0525-46D3-BC6B-1017181DF642}" dt="2024-09-29T10:49:32.200" v="799" actId="21"/>
          <ac:picMkLst>
            <pc:docMk/>
            <pc:sldMk cId="2228686148" sldId="256"/>
            <ac:picMk id="108" creationId="{2C97CF74-0165-BEC7-9800-A5A852597E78}"/>
          </ac:picMkLst>
        </pc:picChg>
        <pc:picChg chg="del">
          <ac:chgData name="Ishita Katyal" userId="69f0ce1865b1b472" providerId="LiveId" clId="{A0AF4DBF-0525-46D3-BC6B-1017181DF642}" dt="2024-09-29T10:46:32.401" v="779" actId="21"/>
          <ac:picMkLst>
            <pc:docMk/>
            <pc:sldMk cId="2228686148" sldId="256"/>
            <ac:picMk id="110" creationId="{8DFC82D6-67A1-273B-65EC-4799F68BFE9E}"/>
          </ac:picMkLst>
        </pc:picChg>
        <pc:picChg chg="del">
          <ac:chgData name="Ishita Katyal" userId="69f0ce1865b1b472" providerId="LiveId" clId="{A0AF4DBF-0525-46D3-BC6B-1017181DF642}" dt="2024-09-29T10:44:26.653" v="763" actId="21"/>
          <ac:picMkLst>
            <pc:docMk/>
            <pc:sldMk cId="2228686148" sldId="256"/>
            <ac:picMk id="112" creationId="{4A0F91C3-5D34-50EC-B201-56C7C553B001}"/>
          </ac:picMkLst>
        </pc:picChg>
        <pc:picChg chg="del">
          <ac:chgData name="Ishita Katyal" userId="69f0ce1865b1b472" providerId="LiveId" clId="{A0AF4DBF-0525-46D3-BC6B-1017181DF642}" dt="2024-09-29T10:40:20.034" v="718" actId="21"/>
          <ac:picMkLst>
            <pc:docMk/>
            <pc:sldMk cId="2228686148" sldId="256"/>
            <ac:picMk id="114" creationId="{B9AA355C-022F-C003-F736-C5471DA16915}"/>
          </ac:picMkLst>
        </pc:picChg>
        <pc:picChg chg="del">
          <ac:chgData name="Ishita Katyal" userId="69f0ce1865b1b472" providerId="LiveId" clId="{A0AF4DBF-0525-46D3-BC6B-1017181DF642}" dt="2024-09-29T10:38:13.814" v="697" actId="21"/>
          <ac:picMkLst>
            <pc:docMk/>
            <pc:sldMk cId="2228686148" sldId="256"/>
            <ac:picMk id="116" creationId="{C1C77A76-97B5-2161-F6EA-D04A4B2F0BEA}"/>
          </ac:picMkLst>
        </pc:picChg>
        <pc:picChg chg="del">
          <ac:chgData name="Ishita Katyal" userId="69f0ce1865b1b472" providerId="LiveId" clId="{A0AF4DBF-0525-46D3-BC6B-1017181DF642}" dt="2024-09-29T10:35:39.904" v="671" actId="21"/>
          <ac:picMkLst>
            <pc:docMk/>
            <pc:sldMk cId="2228686148" sldId="256"/>
            <ac:picMk id="118" creationId="{6124699D-E556-5FC0-0DEA-FE794280827A}"/>
          </ac:picMkLst>
        </pc:picChg>
        <pc:picChg chg="del">
          <ac:chgData name="Ishita Katyal" userId="69f0ce1865b1b472" providerId="LiveId" clId="{A0AF4DBF-0525-46D3-BC6B-1017181DF642}" dt="2024-09-29T10:32:16.628" v="634" actId="21"/>
          <ac:picMkLst>
            <pc:docMk/>
            <pc:sldMk cId="2228686148" sldId="256"/>
            <ac:picMk id="120" creationId="{FB8B0D33-7B40-5AC1-CE11-E918AC85D906}"/>
          </ac:picMkLst>
        </pc:picChg>
        <pc:picChg chg="del">
          <ac:chgData name="Ishita Katyal" userId="69f0ce1865b1b472" providerId="LiveId" clId="{A0AF4DBF-0525-46D3-BC6B-1017181DF642}" dt="2024-09-29T10:28:12.754" v="604" actId="21"/>
          <ac:picMkLst>
            <pc:docMk/>
            <pc:sldMk cId="2228686148" sldId="256"/>
            <ac:picMk id="122" creationId="{D9FD4332-85E5-40AC-CE71-1C00A34AE1FB}"/>
          </ac:picMkLst>
        </pc:picChg>
        <pc:picChg chg="del">
          <ac:chgData name="Ishita Katyal" userId="69f0ce1865b1b472" providerId="LiveId" clId="{A0AF4DBF-0525-46D3-BC6B-1017181DF642}" dt="2024-09-29T10:25:33.527" v="582" actId="21"/>
          <ac:picMkLst>
            <pc:docMk/>
            <pc:sldMk cId="2228686148" sldId="256"/>
            <ac:picMk id="124" creationId="{E1495C10-F35C-9059-5FC8-1AE0447D6890}"/>
          </ac:picMkLst>
        </pc:picChg>
        <pc:picChg chg="del">
          <ac:chgData name="Ishita Katyal" userId="69f0ce1865b1b472" providerId="LiveId" clId="{A0AF4DBF-0525-46D3-BC6B-1017181DF642}" dt="2024-09-29T10:22:18.344" v="571" actId="21"/>
          <ac:picMkLst>
            <pc:docMk/>
            <pc:sldMk cId="2228686148" sldId="256"/>
            <ac:picMk id="126" creationId="{4EA65058-A549-B77B-25AF-329BE11B4D53}"/>
          </ac:picMkLst>
        </pc:picChg>
        <pc:picChg chg="del">
          <ac:chgData name="Ishita Katyal" userId="69f0ce1865b1b472" providerId="LiveId" clId="{A0AF4DBF-0525-46D3-BC6B-1017181DF642}" dt="2024-09-29T10:19:04.939" v="554" actId="21"/>
          <ac:picMkLst>
            <pc:docMk/>
            <pc:sldMk cId="2228686148" sldId="256"/>
            <ac:picMk id="128" creationId="{83A5D7B0-5B5D-8009-4DEE-569C9FC2DADC}"/>
          </ac:picMkLst>
        </pc:picChg>
        <pc:picChg chg="del">
          <ac:chgData name="Ishita Katyal" userId="69f0ce1865b1b472" providerId="LiveId" clId="{A0AF4DBF-0525-46D3-BC6B-1017181DF642}" dt="2024-09-29T10:17:33.649" v="540" actId="21"/>
          <ac:picMkLst>
            <pc:docMk/>
            <pc:sldMk cId="2228686148" sldId="256"/>
            <ac:picMk id="130" creationId="{82882DC2-6231-E4B7-0356-DD16962055A8}"/>
          </ac:picMkLst>
        </pc:picChg>
        <pc:picChg chg="del">
          <ac:chgData name="Ishita Katyal" userId="69f0ce1865b1b472" providerId="LiveId" clId="{A0AF4DBF-0525-46D3-BC6B-1017181DF642}" dt="2024-09-29T10:14:33.116" v="513" actId="21"/>
          <ac:picMkLst>
            <pc:docMk/>
            <pc:sldMk cId="2228686148" sldId="256"/>
            <ac:picMk id="132" creationId="{2C11C5D1-B033-F70E-92A9-8CAED24DC02E}"/>
          </ac:picMkLst>
        </pc:picChg>
        <pc:picChg chg="del">
          <ac:chgData name="Ishita Katyal" userId="69f0ce1865b1b472" providerId="LiveId" clId="{A0AF4DBF-0525-46D3-BC6B-1017181DF642}" dt="2024-09-29T10:08:57.865" v="461" actId="21"/>
          <ac:picMkLst>
            <pc:docMk/>
            <pc:sldMk cId="2228686148" sldId="256"/>
            <ac:picMk id="134" creationId="{B058B6FF-CA16-7EAC-4AFA-DD00C789858B}"/>
          </ac:picMkLst>
        </pc:picChg>
        <pc:picChg chg="del">
          <ac:chgData name="Ishita Katyal" userId="69f0ce1865b1b472" providerId="LiveId" clId="{A0AF4DBF-0525-46D3-BC6B-1017181DF642}" dt="2024-09-29T10:01:34.784" v="1" actId="21"/>
          <ac:picMkLst>
            <pc:docMk/>
            <pc:sldMk cId="2228686148" sldId="256"/>
            <ac:picMk id="136" creationId="{E3109F91-5374-F323-72BB-E7D8D5FA6A24}"/>
          </ac:picMkLst>
        </pc:picChg>
      </pc:sldChg>
      <pc:sldChg chg="addSp delSp modSp new mod ord setBg">
        <pc:chgData name="Ishita Katyal" userId="69f0ce1865b1b472" providerId="LiveId" clId="{A0AF4DBF-0525-46D3-BC6B-1017181DF642}" dt="2024-09-29T10:16:58.559" v="535" actId="1076"/>
        <pc:sldMkLst>
          <pc:docMk/>
          <pc:sldMk cId="2735065726" sldId="298"/>
        </pc:sldMkLst>
        <pc:spChg chg="add del mod ord">
          <ac:chgData name="Ishita Katyal" userId="69f0ce1865b1b472" providerId="LiveId" clId="{A0AF4DBF-0525-46D3-BC6B-1017181DF642}" dt="2024-09-29T10:03:11.326" v="17" actId="478"/>
          <ac:spMkLst>
            <pc:docMk/>
            <pc:sldMk cId="2735065726" sldId="298"/>
            <ac:spMk id="2" creationId="{15BB8C18-5408-2E29-6774-6403659D1CC4}"/>
          </ac:spMkLst>
        </pc:spChg>
        <pc:spChg chg="add mod">
          <ac:chgData name="Ishita Katyal" userId="69f0ce1865b1b472" providerId="LiveId" clId="{A0AF4DBF-0525-46D3-BC6B-1017181DF642}" dt="2024-09-29T10:03:28.015" v="20"/>
          <ac:spMkLst>
            <pc:docMk/>
            <pc:sldMk cId="2735065726" sldId="298"/>
            <ac:spMk id="3" creationId="{B601099D-B699-283C-C06D-A6358EAA4E37}"/>
          </ac:spMkLst>
        </pc:spChg>
        <pc:spChg chg="add mod">
          <ac:chgData name="Ishita Katyal" userId="69f0ce1865b1b472" providerId="LiveId" clId="{A0AF4DBF-0525-46D3-BC6B-1017181DF642}" dt="2024-09-29T10:03:32.811" v="21" actId="1076"/>
          <ac:spMkLst>
            <pc:docMk/>
            <pc:sldMk cId="2735065726" sldId="298"/>
            <ac:spMk id="4" creationId="{B3A37B41-69A0-BBB7-AABC-BEB5B182600B}"/>
          </ac:spMkLst>
        </pc:spChg>
        <pc:spChg chg="add mod">
          <ac:chgData name="Ishita Katyal" userId="69f0ce1865b1b472" providerId="LiveId" clId="{A0AF4DBF-0525-46D3-BC6B-1017181DF642}" dt="2024-09-29T10:06:48.784" v="457" actId="207"/>
          <ac:spMkLst>
            <pc:docMk/>
            <pc:sldMk cId="2735065726" sldId="298"/>
            <ac:spMk id="5" creationId="{283D2982-6B15-4AD9-01B0-B19BB14A1C5A}"/>
          </ac:spMkLst>
        </pc:spChg>
        <pc:spChg chg="add del">
          <ac:chgData name="Ishita Katyal" userId="69f0ce1865b1b472" providerId="LiveId" clId="{A0AF4DBF-0525-46D3-BC6B-1017181DF642}" dt="2024-09-29T10:01:57.033" v="5" actId="26606"/>
          <ac:spMkLst>
            <pc:docMk/>
            <pc:sldMk cId="2735065726" sldId="298"/>
            <ac:spMk id="141" creationId="{DDDE8F1B-7D12-DA50-6CB4-E966337CB378}"/>
          </ac:spMkLst>
        </pc:spChg>
        <pc:spChg chg="add del">
          <ac:chgData name="Ishita Katyal" userId="69f0ce1865b1b472" providerId="LiveId" clId="{A0AF4DBF-0525-46D3-BC6B-1017181DF642}" dt="2024-09-29T10:01:57.033" v="5" actId="26606"/>
          <ac:spMkLst>
            <pc:docMk/>
            <pc:sldMk cId="2735065726" sldId="298"/>
            <ac:spMk id="143" creationId="{49D2FB46-4858-EF0E-0495-439BCECA839D}"/>
          </ac:spMkLst>
        </pc:spChg>
        <pc:spChg chg="add del">
          <ac:chgData name="Ishita Katyal" userId="69f0ce1865b1b472" providerId="LiveId" clId="{A0AF4DBF-0525-46D3-BC6B-1017181DF642}" dt="2024-09-29T10:01:57.033" v="5" actId="26606"/>
          <ac:spMkLst>
            <pc:docMk/>
            <pc:sldMk cId="2735065726" sldId="298"/>
            <ac:spMk id="145" creationId="{EE39E8A4-1A69-6598-E450-4F053866DAAA}"/>
          </ac:spMkLst>
        </pc:spChg>
        <pc:spChg chg="add del">
          <ac:chgData name="Ishita Katyal" userId="69f0ce1865b1b472" providerId="LiveId" clId="{A0AF4DBF-0525-46D3-BC6B-1017181DF642}" dt="2024-09-29T10:01:57.033" v="5" actId="26606"/>
          <ac:spMkLst>
            <pc:docMk/>
            <pc:sldMk cId="2735065726" sldId="298"/>
            <ac:spMk id="147" creationId="{D6F65BD2-2754-E0E9-CFE6-19FD22182840}"/>
          </ac:spMkLst>
        </pc:spChg>
        <pc:spChg chg="add del">
          <ac:chgData name="Ishita Katyal" userId="69f0ce1865b1b472" providerId="LiveId" clId="{A0AF4DBF-0525-46D3-BC6B-1017181DF642}" dt="2024-09-29T10:01:57.033" v="5" actId="26606"/>
          <ac:spMkLst>
            <pc:docMk/>
            <pc:sldMk cId="2735065726" sldId="298"/>
            <ac:spMk id="149" creationId="{59FF3D06-BE9A-23D0-7FE5-BC81DE93164B}"/>
          </ac:spMkLst>
        </pc:spChg>
        <pc:spChg chg="add">
          <ac:chgData name="Ishita Katyal" userId="69f0ce1865b1b472" providerId="LiveId" clId="{A0AF4DBF-0525-46D3-BC6B-1017181DF642}" dt="2024-09-29T10:01:57.043" v="6" actId="26606"/>
          <ac:spMkLst>
            <pc:docMk/>
            <pc:sldMk cId="2735065726" sldId="298"/>
            <ac:spMk id="151" creationId="{4613B4A9-1C7C-4729-A016-AB42D3979460}"/>
          </ac:spMkLst>
        </pc:spChg>
        <pc:picChg chg="add mod ord">
          <ac:chgData name="Ishita Katyal" userId="69f0ce1865b1b472" providerId="LiveId" clId="{A0AF4DBF-0525-46D3-BC6B-1017181DF642}" dt="2024-09-29T10:16:58.559" v="535" actId="1076"/>
          <ac:picMkLst>
            <pc:docMk/>
            <pc:sldMk cId="2735065726" sldId="298"/>
            <ac:picMk id="136" creationId="{E3109F91-5374-F323-72BB-E7D8D5FA6A24}"/>
          </ac:picMkLst>
        </pc:picChg>
      </pc:sldChg>
      <pc:sldChg chg="addSp delSp modSp new mod ord setBg">
        <pc:chgData name="Ishita Katyal" userId="69f0ce1865b1b472" providerId="LiveId" clId="{A0AF4DBF-0525-46D3-BC6B-1017181DF642}" dt="2024-09-29T10:14:28.743" v="512"/>
        <pc:sldMkLst>
          <pc:docMk/>
          <pc:sldMk cId="92911436" sldId="299"/>
        </pc:sldMkLst>
        <pc:spChg chg="add mod ord">
          <ac:chgData name="Ishita Katyal" userId="69f0ce1865b1b472" providerId="LiveId" clId="{A0AF4DBF-0525-46D3-BC6B-1017181DF642}" dt="2024-09-29T10:13:15.582" v="505" actId="14861"/>
          <ac:spMkLst>
            <pc:docMk/>
            <pc:sldMk cId="92911436" sldId="299"/>
            <ac:spMk id="2" creationId="{23424DBB-8125-7F1F-7CD0-E477BA9CE444}"/>
          </ac:spMkLst>
        </pc:spChg>
        <pc:spChg chg="add mod ord">
          <ac:chgData name="Ishita Katyal" userId="69f0ce1865b1b472" providerId="LiveId" clId="{A0AF4DBF-0525-46D3-BC6B-1017181DF642}" dt="2024-09-29T10:13:39.246" v="509" actId="14838"/>
          <ac:spMkLst>
            <pc:docMk/>
            <pc:sldMk cId="92911436" sldId="299"/>
            <ac:spMk id="3" creationId="{D74F86E3-852E-9967-9BA8-0E2A9C52CECF}"/>
          </ac:spMkLst>
        </pc:spChg>
        <pc:spChg chg="add mod ord">
          <ac:chgData name="Ishita Katyal" userId="69f0ce1865b1b472" providerId="LiveId" clId="{A0AF4DBF-0525-46D3-BC6B-1017181DF642}" dt="2024-09-29T10:11:56.977" v="490" actId="166"/>
          <ac:spMkLst>
            <pc:docMk/>
            <pc:sldMk cId="92911436" sldId="299"/>
            <ac:spMk id="4" creationId="{7A50AAD2-169D-32A2-BEE2-EA828F1DD83A}"/>
          </ac:spMkLst>
        </pc:spChg>
        <pc:spChg chg="add del">
          <ac:chgData name="Ishita Katyal" userId="69f0ce1865b1b472" providerId="LiveId" clId="{A0AF4DBF-0525-46D3-BC6B-1017181DF642}" dt="2024-09-29T10:09:23.363" v="464" actId="26606"/>
          <ac:spMkLst>
            <pc:docMk/>
            <pc:sldMk cId="92911436" sldId="299"/>
            <ac:spMk id="139" creationId="{5D9FC6AC-4A12-4825-8ABE-0732B8EF4D16}"/>
          </ac:spMkLst>
        </pc:spChg>
        <pc:spChg chg="add del">
          <ac:chgData name="Ishita Katyal" userId="69f0ce1865b1b472" providerId="LiveId" clId="{A0AF4DBF-0525-46D3-BC6B-1017181DF642}" dt="2024-09-29T10:09:27.030" v="466" actId="26606"/>
          <ac:spMkLst>
            <pc:docMk/>
            <pc:sldMk cId="92911436" sldId="299"/>
            <ac:spMk id="141" creationId="{91DE43FD-EB47-414A-B0AB-169B0FFFA527}"/>
          </ac:spMkLst>
        </pc:spChg>
        <pc:spChg chg="add del">
          <ac:chgData name="Ishita Katyal" userId="69f0ce1865b1b472" providerId="LiveId" clId="{A0AF4DBF-0525-46D3-BC6B-1017181DF642}" dt="2024-09-29T10:09:27.030" v="466" actId="26606"/>
          <ac:spMkLst>
            <pc:docMk/>
            <pc:sldMk cId="92911436" sldId="299"/>
            <ac:spMk id="142" creationId="{0B761509-3B9A-49A6-A84B-C3D86811697D}"/>
          </ac:spMkLst>
        </pc:spChg>
        <pc:spChg chg="add">
          <ac:chgData name="Ishita Katyal" userId="69f0ce1865b1b472" providerId="LiveId" clId="{A0AF4DBF-0525-46D3-BC6B-1017181DF642}" dt="2024-09-29T10:09:27.034" v="467" actId="26606"/>
          <ac:spMkLst>
            <pc:docMk/>
            <pc:sldMk cId="92911436" sldId="299"/>
            <ac:spMk id="147" creationId="{4613B4A9-1C7C-4729-A016-AB42D3979460}"/>
          </ac:spMkLst>
        </pc:spChg>
        <pc:grpChg chg="add del">
          <ac:chgData name="Ishita Katyal" userId="69f0ce1865b1b472" providerId="LiveId" clId="{A0AF4DBF-0525-46D3-BC6B-1017181DF642}" dt="2024-09-29T10:09:27.030" v="466" actId="26606"/>
          <ac:grpSpMkLst>
            <pc:docMk/>
            <pc:sldMk cId="92911436" sldId="299"/>
            <ac:grpSpMk id="143" creationId="{58495BCC-CE77-4CC2-952E-846F41119FD5}"/>
          </ac:grpSpMkLst>
        </pc:grpChg>
        <pc:picChg chg="add mod ord">
          <ac:chgData name="Ishita Katyal" userId="69f0ce1865b1b472" providerId="LiveId" clId="{A0AF4DBF-0525-46D3-BC6B-1017181DF642}" dt="2024-09-29T10:12:25.203" v="497" actId="166"/>
          <ac:picMkLst>
            <pc:docMk/>
            <pc:sldMk cId="92911436" sldId="299"/>
            <ac:picMk id="134" creationId="{B058B6FF-CA16-7EAC-4AFA-DD00C789858B}"/>
          </ac:picMkLst>
        </pc:picChg>
      </pc:sldChg>
      <pc:sldChg chg="addSp modSp new mod">
        <pc:chgData name="Ishita Katyal" userId="69f0ce1865b1b472" providerId="LiveId" clId="{A0AF4DBF-0525-46D3-BC6B-1017181DF642}" dt="2024-09-29T10:17:15.774" v="538" actId="164"/>
        <pc:sldMkLst>
          <pc:docMk/>
          <pc:sldMk cId="1467924336" sldId="300"/>
        </pc:sldMkLst>
        <pc:spChg chg="add mod">
          <ac:chgData name="Ishita Katyal" userId="69f0ce1865b1b472" providerId="LiveId" clId="{A0AF4DBF-0525-46D3-BC6B-1017181DF642}" dt="2024-09-29T10:17:15.774" v="538" actId="164"/>
          <ac:spMkLst>
            <pc:docMk/>
            <pc:sldMk cId="1467924336" sldId="300"/>
            <ac:spMk id="3" creationId="{CAE0A4F9-22E8-45CE-72E9-5A7601149555}"/>
          </ac:spMkLst>
        </pc:spChg>
        <pc:spChg chg="add mod">
          <ac:chgData name="Ishita Katyal" userId="69f0ce1865b1b472" providerId="LiveId" clId="{A0AF4DBF-0525-46D3-BC6B-1017181DF642}" dt="2024-09-29T10:17:15.774" v="538" actId="164"/>
          <ac:spMkLst>
            <pc:docMk/>
            <pc:sldMk cId="1467924336" sldId="300"/>
            <ac:spMk id="4" creationId="{14CC7DC8-6673-7C2D-5F99-4A70C5808E3E}"/>
          </ac:spMkLst>
        </pc:spChg>
        <pc:spChg chg="add mod">
          <ac:chgData name="Ishita Katyal" userId="69f0ce1865b1b472" providerId="LiveId" clId="{A0AF4DBF-0525-46D3-BC6B-1017181DF642}" dt="2024-09-29T10:17:15.774" v="538" actId="164"/>
          <ac:spMkLst>
            <pc:docMk/>
            <pc:sldMk cId="1467924336" sldId="300"/>
            <ac:spMk id="5" creationId="{D09CC83A-E3E2-E2EE-B62E-D66376BB3CEB}"/>
          </ac:spMkLst>
        </pc:spChg>
        <pc:grpChg chg="add mod">
          <ac:chgData name="Ishita Katyal" userId="69f0ce1865b1b472" providerId="LiveId" clId="{A0AF4DBF-0525-46D3-BC6B-1017181DF642}" dt="2024-09-29T10:17:15.774" v="538" actId="164"/>
          <ac:grpSpMkLst>
            <pc:docMk/>
            <pc:sldMk cId="1467924336" sldId="300"/>
            <ac:grpSpMk id="6" creationId="{7710F177-9C16-82A0-FFC1-5848A2080E96}"/>
          </ac:grpSpMkLst>
        </pc:grpChg>
        <pc:picChg chg="add mod modCrop">
          <ac:chgData name="Ishita Katyal" userId="69f0ce1865b1b472" providerId="LiveId" clId="{A0AF4DBF-0525-46D3-BC6B-1017181DF642}" dt="2024-09-29T10:17:15.774" v="538" actId="164"/>
          <ac:picMkLst>
            <pc:docMk/>
            <pc:sldMk cId="1467924336" sldId="300"/>
            <ac:picMk id="2" creationId="{61CE30B1-B608-CA80-4604-562486CDFFC2}"/>
          </ac:picMkLst>
        </pc:picChg>
        <pc:picChg chg="add mod">
          <ac:chgData name="Ishita Katyal" userId="69f0ce1865b1b472" providerId="LiveId" clId="{A0AF4DBF-0525-46D3-BC6B-1017181DF642}" dt="2024-09-29T10:17:15.774" v="538" actId="164"/>
          <ac:picMkLst>
            <pc:docMk/>
            <pc:sldMk cId="1467924336" sldId="300"/>
            <ac:picMk id="132" creationId="{2C11C5D1-B033-F70E-92A9-8CAED24DC02E}"/>
          </ac:picMkLst>
        </pc:picChg>
      </pc:sldChg>
      <pc:sldChg chg="addSp modSp new mod ord setBg">
        <pc:chgData name="Ishita Katyal" userId="69f0ce1865b1b472" providerId="LiveId" clId="{A0AF4DBF-0525-46D3-BC6B-1017181DF642}" dt="2024-09-29T10:19:01.035" v="553"/>
        <pc:sldMkLst>
          <pc:docMk/>
          <pc:sldMk cId="4685250" sldId="301"/>
        </pc:sldMkLst>
        <pc:spChg chg="add mod">
          <ac:chgData name="Ishita Katyal" userId="69f0ce1865b1b472" providerId="LiveId" clId="{A0AF4DBF-0525-46D3-BC6B-1017181DF642}" dt="2024-09-29T10:17:57.026" v="546" actId="1076"/>
          <ac:spMkLst>
            <pc:docMk/>
            <pc:sldMk cId="4685250" sldId="301"/>
            <ac:spMk id="2" creationId="{C27B9475-AFA8-32C5-1AB3-6F21232E7B63}"/>
          </ac:spMkLst>
        </pc:spChg>
        <pc:spChg chg="add mod">
          <ac:chgData name="Ishita Katyal" userId="69f0ce1865b1b472" providerId="LiveId" clId="{A0AF4DBF-0525-46D3-BC6B-1017181DF642}" dt="2024-09-29T10:17:54.989" v="545" actId="1076"/>
          <ac:spMkLst>
            <pc:docMk/>
            <pc:sldMk cId="4685250" sldId="301"/>
            <ac:spMk id="3" creationId="{49BB30AA-BD1A-544B-A385-06A84A275976}"/>
          </ac:spMkLst>
        </pc:spChg>
        <pc:spChg chg="add mod">
          <ac:chgData name="Ishita Katyal" userId="69f0ce1865b1b472" providerId="LiveId" clId="{A0AF4DBF-0525-46D3-BC6B-1017181DF642}" dt="2024-09-29T10:18:06.311" v="547"/>
          <ac:spMkLst>
            <pc:docMk/>
            <pc:sldMk cId="4685250" sldId="301"/>
            <ac:spMk id="4" creationId="{A954E562-D1D8-9C40-0FFD-0660C975B644}"/>
          </ac:spMkLst>
        </pc:spChg>
        <pc:spChg chg="add mod">
          <ac:chgData name="Ishita Katyal" userId="69f0ce1865b1b472" providerId="LiveId" clId="{A0AF4DBF-0525-46D3-BC6B-1017181DF642}" dt="2024-09-29T10:18:06.311" v="547"/>
          <ac:spMkLst>
            <pc:docMk/>
            <pc:sldMk cId="4685250" sldId="301"/>
            <ac:spMk id="5" creationId="{459BDCB3-F08E-E46F-034F-93611B366834}"/>
          </ac:spMkLst>
        </pc:spChg>
        <pc:spChg chg="add mod">
          <ac:chgData name="Ishita Katyal" userId="69f0ce1865b1b472" providerId="LiveId" clId="{A0AF4DBF-0525-46D3-BC6B-1017181DF642}" dt="2024-09-29T10:18:14.203" v="548"/>
          <ac:spMkLst>
            <pc:docMk/>
            <pc:sldMk cId="4685250" sldId="301"/>
            <ac:spMk id="6" creationId="{6D164697-38AD-E1B1-1ADC-BCDBE2FCA8E6}"/>
          </ac:spMkLst>
        </pc:spChg>
        <pc:spChg chg="add mod">
          <ac:chgData name="Ishita Katyal" userId="69f0ce1865b1b472" providerId="LiveId" clId="{A0AF4DBF-0525-46D3-BC6B-1017181DF642}" dt="2024-09-29T10:18:14.203" v="548"/>
          <ac:spMkLst>
            <pc:docMk/>
            <pc:sldMk cId="4685250" sldId="301"/>
            <ac:spMk id="7" creationId="{316D2FEC-4E93-ABAC-4F35-4C7D30288092}"/>
          </ac:spMkLst>
        </pc:spChg>
        <pc:spChg chg="add mod">
          <ac:chgData name="Ishita Katyal" userId="69f0ce1865b1b472" providerId="LiveId" clId="{A0AF4DBF-0525-46D3-BC6B-1017181DF642}" dt="2024-09-29T10:18:24.936" v="550" actId="1076"/>
          <ac:spMkLst>
            <pc:docMk/>
            <pc:sldMk cId="4685250" sldId="301"/>
            <ac:spMk id="8" creationId="{BC15B6D7-34B0-AF33-5EA4-495E41099A59}"/>
          </ac:spMkLst>
        </pc:spChg>
        <pc:spChg chg="add">
          <ac:chgData name="Ishita Katyal" userId="69f0ce1865b1b472" providerId="LiveId" clId="{A0AF4DBF-0525-46D3-BC6B-1017181DF642}" dt="2024-09-29T10:17:41.067" v="543" actId="26606"/>
          <ac:spMkLst>
            <pc:docMk/>
            <pc:sldMk cId="4685250" sldId="301"/>
            <ac:spMk id="135" creationId="{3B432D73-5C38-474F-AF96-A3228731BF36}"/>
          </ac:spMkLst>
        </pc:spChg>
        <pc:picChg chg="add mod">
          <ac:chgData name="Ishita Katyal" userId="69f0ce1865b1b472" providerId="LiveId" clId="{A0AF4DBF-0525-46D3-BC6B-1017181DF642}" dt="2024-09-29T10:17:41.067" v="543" actId="26606"/>
          <ac:picMkLst>
            <pc:docMk/>
            <pc:sldMk cId="4685250" sldId="301"/>
            <ac:picMk id="130" creationId="{82882DC2-6231-E4B7-0356-DD16962055A8}"/>
          </ac:picMkLst>
        </pc:picChg>
      </pc:sldChg>
      <pc:sldChg chg="addSp modSp new mod ord setBg">
        <pc:chgData name="Ishita Katyal" userId="69f0ce1865b1b472" providerId="LiveId" clId="{A0AF4DBF-0525-46D3-BC6B-1017181DF642}" dt="2024-09-29T10:22:13.849" v="570"/>
        <pc:sldMkLst>
          <pc:docMk/>
          <pc:sldMk cId="463618979" sldId="302"/>
        </pc:sldMkLst>
        <pc:spChg chg="add mod">
          <ac:chgData name="Ishita Katyal" userId="69f0ce1865b1b472" providerId="LiveId" clId="{A0AF4DBF-0525-46D3-BC6B-1017181DF642}" dt="2024-09-29T10:20:01.756" v="560" actId="14861"/>
          <ac:spMkLst>
            <pc:docMk/>
            <pc:sldMk cId="463618979" sldId="302"/>
            <ac:spMk id="2" creationId="{93E76576-07C0-5C8D-3A41-632084E71AA9}"/>
          </ac:spMkLst>
        </pc:spChg>
        <pc:spChg chg="add mod">
          <ac:chgData name="Ishita Katyal" userId="69f0ce1865b1b472" providerId="LiveId" clId="{A0AF4DBF-0525-46D3-BC6B-1017181DF642}" dt="2024-09-29T10:20:38.267" v="565" actId="1076"/>
          <ac:spMkLst>
            <pc:docMk/>
            <pc:sldMk cId="463618979" sldId="302"/>
            <ac:spMk id="3" creationId="{9A34E272-5635-B86C-4F38-6BEF93B36D95}"/>
          </ac:spMkLst>
        </pc:spChg>
        <pc:spChg chg="add">
          <ac:chgData name="Ishita Katyal" userId="69f0ce1865b1b472" providerId="LiveId" clId="{A0AF4DBF-0525-46D3-BC6B-1017181DF642}" dt="2024-09-29T10:19:22.526" v="557" actId="26606"/>
          <ac:spMkLst>
            <pc:docMk/>
            <pc:sldMk cId="463618979" sldId="302"/>
            <ac:spMk id="133" creationId="{4613B4A9-1C7C-4729-A016-AB42D3979460}"/>
          </ac:spMkLst>
        </pc:spChg>
        <pc:picChg chg="add mod">
          <ac:chgData name="Ishita Katyal" userId="69f0ce1865b1b472" providerId="LiveId" clId="{A0AF4DBF-0525-46D3-BC6B-1017181DF642}" dt="2024-09-29T10:21:54.177" v="567"/>
          <ac:picMkLst>
            <pc:docMk/>
            <pc:sldMk cId="463618979" sldId="302"/>
            <ac:picMk id="128" creationId="{83A5D7B0-5B5D-8009-4DEE-569C9FC2DADC}"/>
          </ac:picMkLst>
        </pc:picChg>
      </pc:sldChg>
      <pc:sldChg chg="add">
        <pc:chgData name="Ishita Katyal" userId="69f0ce1865b1b472" providerId="LiveId" clId="{A0AF4DBF-0525-46D3-BC6B-1017181DF642}" dt="2024-09-29T10:20:51.697" v="566" actId="2890"/>
        <pc:sldMkLst>
          <pc:docMk/>
          <pc:sldMk cId="2241250708" sldId="303"/>
        </pc:sldMkLst>
      </pc:sldChg>
      <pc:sldChg chg="addSp modSp new mod setBg">
        <pc:chgData name="Ishita Katyal" userId="69f0ce1865b1b472" providerId="LiveId" clId="{A0AF4DBF-0525-46D3-BC6B-1017181DF642}" dt="2024-09-29T10:24:17.341" v="580" actId="1582"/>
        <pc:sldMkLst>
          <pc:docMk/>
          <pc:sldMk cId="2571727949" sldId="304"/>
        </pc:sldMkLst>
        <pc:spChg chg="add mod">
          <ac:chgData name="Ishita Katyal" userId="69f0ce1865b1b472" providerId="LiveId" clId="{A0AF4DBF-0525-46D3-BC6B-1017181DF642}" dt="2024-09-29T10:22:48.800" v="575" actId="1076"/>
          <ac:spMkLst>
            <pc:docMk/>
            <pc:sldMk cId="2571727949" sldId="304"/>
            <ac:spMk id="2" creationId="{8B351C7A-C5E0-92AC-C274-3B24FAEBAED1}"/>
          </ac:spMkLst>
        </pc:spChg>
        <pc:spChg chg="add mod">
          <ac:chgData name="Ishita Katyal" userId="69f0ce1865b1b472" providerId="LiveId" clId="{A0AF4DBF-0525-46D3-BC6B-1017181DF642}" dt="2024-09-29T10:22:50.854" v="576" actId="1076"/>
          <ac:spMkLst>
            <pc:docMk/>
            <pc:sldMk cId="2571727949" sldId="304"/>
            <ac:spMk id="3" creationId="{4F71AAC8-EFB5-E2C7-D8C7-A50EE432FE75}"/>
          </ac:spMkLst>
        </pc:spChg>
        <pc:spChg chg="add">
          <ac:chgData name="Ishita Katyal" userId="69f0ce1865b1b472" providerId="LiveId" clId="{A0AF4DBF-0525-46D3-BC6B-1017181DF642}" dt="2024-09-29T10:22:36.020" v="573" actId="26606"/>
          <ac:spMkLst>
            <pc:docMk/>
            <pc:sldMk cId="2571727949" sldId="304"/>
            <ac:spMk id="131" creationId="{C3896A03-3945-419A-B66B-4EE266EDD152}"/>
          </ac:spMkLst>
        </pc:spChg>
        <pc:spChg chg="add">
          <ac:chgData name="Ishita Katyal" userId="69f0ce1865b1b472" providerId="LiveId" clId="{A0AF4DBF-0525-46D3-BC6B-1017181DF642}" dt="2024-09-29T10:22:36.020" v="573" actId="26606"/>
          <ac:spMkLst>
            <pc:docMk/>
            <pc:sldMk cId="2571727949" sldId="304"/>
            <ac:spMk id="133" creationId="{B34F5AD2-EDBD-4BBD-A55C-EAFFD0C7097A}"/>
          </ac:spMkLst>
        </pc:spChg>
        <pc:picChg chg="add mod">
          <ac:chgData name="Ishita Katyal" userId="69f0ce1865b1b472" providerId="LiveId" clId="{A0AF4DBF-0525-46D3-BC6B-1017181DF642}" dt="2024-09-29T10:24:17.341" v="580" actId="1582"/>
          <ac:picMkLst>
            <pc:docMk/>
            <pc:sldMk cId="2571727949" sldId="304"/>
            <ac:picMk id="126" creationId="{4EA65058-A549-B77B-25AF-329BE11B4D53}"/>
          </ac:picMkLst>
        </pc:picChg>
      </pc:sldChg>
      <pc:sldChg chg="addSp modSp new mod setBg">
        <pc:chgData name="Ishita Katyal" userId="69f0ce1865b1b472" providerId="LiveId" clId="{A0AF4DBF-0525-46D3-BC6B-1017181DF642}" dt="2024-09-29T10:27:45.105" v="602"/>
        <pc:sldMkLst>
          <pc:docMk/>
          <pc:sldMk cId="242541416" sldId="305"/>
        </pc:sldMkLst>
        <pc:spChg chg="add mod">
          <ac:chgData name="Ishita Katyal" userId="69f0ce1865b1b472" providerId="LiveId" clId="{A0AF4DBF-0525-46D3-BC6B-1017181DF642}" dt="2024-09-29T10:27:17.990" v="601" actId="14838"/>
          <ac:spMkLst>
            <pc:docMk/>
            <pc:sldMk cId="242541416" sldId="305"/>
            <ac:spMk id="2" creationId="{70B548CB-CB7B-7F3A-09BB-7D557B9FA7DB}"/>
          </ac:spMkLst>
        </pc:spChg>
        <pc:spChg chg="add mod">
          <ac:chgData name="Ishita Katyal" userId="69f0ce1865b1b472" providerId="LiveId" clId="{A0AF4DBF-0525-46D3-BC6B-1017181DF642}" dt="2024-09-29T10:27:07.006" v="600" actId="14838"/>
          <ac:spMkLst>
            <pc:docMk/>
            <pc:sldMk cId="242541416" sldId="305"/>
            <ac:spMk id="3" creationId="{DCFBB4BF-2A0B-A249-9FF7-C8BAEFD5DD11}"/>
          </ac:spMkLst>
        </pc:spChg>
        <pc:spChg chg="add">
          <ac:chgData name="Ishita Katyal" userId="69f0ce1865b1b472" providerId="LiveId" clId="{A0AF4DBF-0525-46D3-BC6B-1017181DF642}" dt="2024-09-29T10:25:43.345" v="584" actId="26606"/>
          <ac:spMkLst>
            <pc:docMk/>
            <pc:sldMk cId="242541416" sldId="305"/>
            <ac:spMk id="129" creationId="{14995E8B-DB3C-4E23-9186-1613402BFDCF}"/>
          </ac:spMkLst>
        </pc:spChg>
        <pc:spChg chg="add">
          <ac:chgData name="Ishita Katyal" userId="69f0ce1865b1b472" providerId="LiveId" clId="{A0AF4DBF-0525-46D3-BC6B-1017181DF642}" dt="2024-09-29T10:25:43.345" v="584" actId="26606"/>
          <ac:spMkLst>
            <pc:docMk/>
            <pc:sldMk cId="242541416" sldId="305"/>
            <ac:spMk id="131" creationId="{CF21E7C5-2080-4549-97AA-9A6688257789}"/>
          </ac:spMkLst>
        </pc:spChg>
        <pc:spChg chg="add">
          <ac:chgData name="Ishita Katyal" userId="69f0ce1865b1b472" providerId="LiveId" clId="{A0AF4DBF-0525-46D3-BC6B-1017181DF642}" dt="2024-09-29T10:25:43.345" v="584" actId="26606"/>
          <ac:spMkLst>
            <pc:docMk/>
            <pc:sldMk cId="242541416" sldId="305"/>
            <ac:spMk id="141" creationId="{57957B04-C024-4B5F-B7C3-20FAE3F1D3CA}"/>
          </ac:spMkLst>
        </pc:spChg>
        <pc:spChg chg="add">
          <ac:chgData name="Ishita Katyal" userId="69f0ce1865b1b472" providerId="LiveId" clId="{A0AF4DBF-0525-46D3-BC6B-1017181DF642}" dt="2024-09-29T10:25:43.345" v="584" actId="26606"/>
          <ac:spMkLst>
            <pc:docMk/>
            <pc:sldMk cId="242541416" sldId="305"/>
            <ac:spMk id="143" creationId="{C6FBFCE4-B693-49EB-9CE1-4420332195E7}"/>
          </ac:spMkLst>
        </pc:spChg>
        <pc:grpChg chg="add">
          <ac:chgData name="Ishita Katyal" userId="69f0ce1865b1b472" providerId="LiveId" clId="{A0AF4DBF-0525-46D3-BC6B-1017181DF642}" dt="2024-09-29T10:25:43.345" v="584" actId="26606"/>
          <ac:grpSpMkLst>
            <pc:docMk/>
            <pc:sldMk cId="242541416" sldId="305"/>
            <ac:grpSpMk id="133" creationId="{58454601-8C5B-41C4-8012-BF42AE4E16F2}"/>
          </ac:grpSpMkLst>
        </pc:grpChg>
        <pc:grpChg chg="add">
          <ac:chgData name="Ishita Katyal" userId="69f0ce1865b1b472" providerId="LiveId" clId="{A0AF4DBF-0525-46D3-BC6B-1017181DF642}" dt="2024-09-29T10:25:43.345" v="584" actId="26606"/>
          <ac:grpSpMkLst>
            <pc:docMk/>
            <pc:sldMk cId="242541416" sldId="305"/>
            <ac:grpSpMk id="145" creationId="{8FFC4225-9683-4D55-8686-FCDDB8BCBF38}"/>
          </ac:grpSpMkLst>
        </pc:grpChg>
        <pc:grpChg chg="add">
          <ac:chgData name="Ishita Katyal" userId="69f0ce1865b1b472" providerId="LiveId" clId="{A0AF4DBF-0525-46D3-BC6B-1017181DF642}" dt="2024-09-29T10:25:43.345" v="584" actId="26606"/>
          <ac:grpSpMkLst>
            <pc:docMk/>
            <pc:sldMk cId="242541416" sldId="305"/>
            <ac:grpSpMk id="151" creationId="{2993EE7D-6C2F-43A3-9C60-0C79DB9E529F}"/>
          </ac:grpSpMkLst>
        </pc:grpChg>
        <pc:picChg chg="add mod">
          <ac:chgData name="Ishita Katyal" userId="69f0ce1865b1b472" providerId="LiveId" clId="{A0AF4DBF-0525-46D3-BC6B-1017181DF642}" dt="2024-09-29T10:27:45.105" v="602"/>
          <ac:picMkLst>
            <pc:docMk/>
            <pc:sldMk cId="242541416" sldId="305"/>
            <ac:picMk id="124" creationId="{E1495C10-F35C-9059-5FC8-1AE0447D6890}"/>
          </ac:picMkLst>
        </pc:picChg>
      </pc:sldChg>
      <pc:sldChg chg="add">
        <pc:chgData name="Ishita Katyal" userId="69f0ce1865b1b472" providerId="LiveId" clId="{A0AF4DBF-0525-46D3-BC6B-1017181DF642}" dt="2024-09-29T10:26:54.198" v="599" actId="2890"/>
        <pc:sldMkLst>
          <pc:docMk/>
          <pc:sldMk cId="3261925522" sldId="306"/>
        </pc:sldMkLst>
      </pc:sldChg>
      <pc:sldChg chg="addSp modSp new mod ord setBg">
        <pc:chgData name="Ishita Katyal" userId="69f0ce1865b1b472" providerId="LiveId" clId="{A0AF4DBF-0525-46D3-BC6B-1017181DF642}" dt="2024-09-29T10:32:00.781" v="633" actId="1076"/>
        <pc:sldMkLst>
          <pc:docMk/>
          <pc:sldMk cId="2235237450" sldId="307"/>
        </pc:sldMkLst>
        <pc:spChg chg="add mod">
          <ac:chgData name="Ishita Katyal" userId="69f0ce1865b1b472" providerId="LiveId" clId="{A0AF4DBF-0525-46D3-BC6B-1017181DF642}" dt="2024-09-29T10:32:00.781" v="633" actId="1076"/>
          <ac:spMkLst>
            <pc:docMk/>
            <pc:sldMk cId="2235237450" sldId="307"/>
            <ac:spMk id="2" creationId="{EE61661C-2556-D1F7-87B9-C1F71D374110}"/>
          </ac:spMkLst>
        </pc:spChg>
        <pc:spChg chg="add mod">
          <ac:chgData name="Ishita Katyal" userId="69f0ce1865b1b472" providerId="LiveId" clId="{A0AF4DBF-0525-46D3-BC6B-1017181DF642}" dt="2024-09-29T10:30:35.249" v="623" actId="1076"/>
          <ac:spMkLst>
            <pc:docMk/>
            <pc:sldMk cId="2235237450" sldId="307"/>
            <ac:spMk id="3" creationId="{74CC7871-7F53-7A20-0A1F-D22E63E80691}"/>
          </ac:spMkLst>
        </pc:spChg>
        <pc:spChg chg="add">
          <ac:chgData name="Ishita Katyal" userId="69f0ce1865b1b472" providerId="LiveId" clId="{A0AF4DBF-0525-46D3-BC6B-1017181DF642}" dt="2024-09-29T10:28:22.465" v="606" actId="26606"/>
          <ac:spMkLst>
            <pc:docMk/>
            <pc:sldMk cId="2235237450" sldId="307"/>
            <ac:spMk id="127" creationId="{9C6777B5-64F4-4200-B099-34168B69FE53}"/>
          </ac:spMkLst>
        </pc:spChg>
        <pc:grpChg chg="add">
          <ac:chgData name="Ishita Katyal" userId="69f0ce1865b1b472" providerId="LiveId" clId="{A0AF4DBF-0525-46D3-BC6B-1017181DF642}" dt="2024-09-29T10:28:22.465" v="606" actId="26606"/>
          <ac:grpSpMkLst>
            <pc:docMk/>
            <pc:sldMk cId="2235237450" sldId="307"/>
            <ac:grpSpMk id="129" creationId="{4252769E-B9F0-4068-A645-5BBEF16E9C28}"/>
          </ac:grpSpMkLst>
        </pc:grpChg>
        <pc:picChg chg="add mod">
          <ac:chgData name="Ishita Katyal" userId="69f0ce1865b1b472" providerId="LiveId" clId="{A0AF4DBF-0525-46D3-BC6B-1017181DF642}" dt="2024-09-29T10:31:57.994" v="632"/>
          <ac:picMkLst>
            <pc:docMk/>
            <pc:sldMk cId="2235237450" sldId="307"/>
            <ac:picMk id="122" creationId="{D9FD4332-85E5-40AC-CE71-1C00A34AE1FB}"/>
          </ac:picMkLst>
        </pc:picChg>
      </pc:sldChg>
      <pc:sldChg chg="addSp modSp new mod ord setBg">
        <pc:chgData name="Ishita Katyal" userId="69f0ce1865b1b472" providerId="LiveId" clId="{A0AF4DBF-0525-46D3-BC6B-1017181DF642}" dt="2024-09-29T10:35:36.048" v="670"/>
        <pc:sldMkLst>
          <pc:docMk/>
          <pc:sldMk cId="117736998" sldId="308"/>
        </pc:sldMkLst>
        <pc:spChg chg="add mod">
          <ac:chgData name="Ishita Katyal" userId="69f0ce1865b1b472" providerId="LiveId" clId="{A0AF4DBF-0525-46D3-BC6B-1017181DF642}" dt="2024-09-29T10:35:10.708" v="666" actId="1076"/>
          <ac:spMkLst>
            <pc:docMk/>
            <pc:sldMk cId="117736998" sldId="308"/>
            <ac:spMk id="2" creationId="{E81E0B4F-3181-F2C7-3E9D-EAFB2A3C513F}"/>
          </ac:spMkLst>
        </pc:spChg>
        <pc:spChg chg="add mod">
          <ac:chgData name="Ishita Katyal" userId="69f0ce1865b1b472" providerId="LiveId" clId="{A0AF4DBF-0525-46D3-BC6B-1017181DF642}" dt="2024-09-29T10:34:32.563" v="659" actId="1076"/>
          <ac:spMkLst>
            <pc:docMk/>
            <pc:sldMk cId="117736998" sldId="308"/>
            <ac:spMk id="3" creationId="{E5C61FE0-4C1C-BBCD-D886-D0886CEF418A}"/>
          </ac:spMkLst>
        </pc:spChg>
        <pc:spChg chg="add mod">
          <ac:chgData name="Ishita Katyal" userId="69f0ce1865b1b472" providerId="LiveId" clId="{A0AF4DBF-0525-46D3-BC6B-1017181DF642}" dt="2024-09-29T10:35:17.857" v="667" actId="14100"/>
          <ac:spMkLst>
            <pc:docMk/>
            <pc:sldMk cId="117736998" sldId="308"/>
            <ac:spMk id="4" creationId="{9C69E3A9-97B5-A6AB-72FB-77FB4594BA60}"/>
          </ac:spMkLst>
        </pc:spChg>
        <pc:spChg chg="add">
          <ac:chgData name="Ishita Katyal" userId="69f0ce1865b1b472" providerId="LiveId" clId="{A0AF4DBF-0525-46D3-BC6B-1017181DF642}" dt="2024-09-29T10:32:36.345" v="636" actId="26606"/>
          <ac:spMkLst>
            <pc:docMk/>
            <pc:sldMk cId="117736998" sldId="308"/>
            <ac:spMk id="125" creationId="{5D9FC6AC-4A12-4825-8ABE-0732B8EF4D16}"/>
          </ac:spMkLst>
        </pc:spChg>
        <pc:picChg chg="add mod">
          <ac:chgData name="Ishita Katyal" userId="69f0ce1865b1b472" providerId="LiveId" clId="{A0AF4DBF-0525-46D3-BC6B-1017181DF642}" dt="2024-09-29T10:34:30.640" v="658" actId="1076"/>
          <ac:picMkLst>
            <pc:docMk/>
            <pc:sldMk cId="117736998" sldId="308"/>
            <ac:picMk id="120" creationId="{FB8B0D33-7B40-5AC1-CE11-E918AC85D906}"/>
          </ac:picMkLst>
        </pc:picChg>
      </pc:sldChg>
      <pc:sldChg chg="add">
        <pc:chgData name="Ishita Katyal" userId="69f0ce1865b1b472" providerId="LiveId" clId="{A0AF4DBF-0525-46D3-BC6B-1017181DF642}" dt="2024-09-29T10:31:09.632" v="629" actId="2890"/>
        <pc:sldMkLst>
          <pc:docMk/>
          <pc:sldMk cId="609698926" sldId="309"/>
        </pc:sldMkLst>
      </pc:sldChg>
      <pc:sldChg chg="addSp delSp modSp new mod ord setBg">
        <pc:chgData name="Ishita Katyal" userId="69f0ce1865b1b472" providerId="LiveId" clId="{A0AF4DBF-0525-46D3-BC6B-1017181DF642}" dt="2024-09-29T10:38:08.608" v="696"/>
        <pc:sldMkLst>
          <pc:docMk/>
          <pc:sldMk cId="1486493035" sldId="310"/>
        </pc:sldMkLst>
        <pc:spChg chg="add mod">
          <ac:chgData name="Ishita Katyal" userId="69f0ce1865b1b472" providerId="LiveId" clId="{A0AF4DBF-0525-46D3-BC6B-1017181DF642}" dt="2024-09-29T10:36:43.328" v="686" actId="14100"/>
          <ac:spMkLst>
            <pc:docMk/>
            <pc:sldMk cId="1486493035" sldId="310"/>
            <ac:spMk id="2" creationId="{5C66385E-8335-B06A-31C1-627ADE9A2218}"/>
          </ac:spMkLst>
        </pc:spChg>
        <pc:spChg chg="add mod">
          <ac:chgData name="Ishita Katyal" userId="69f0ce1865b1b472" providerId="LiveId" clId="{A0AF4DBF-0525-46D3-BC6B-1017181DF642}" dt="2024-09-29T10:37:22.927" v="691" actId="14861"/>
          <ac:spMkLst>
            <pc:docMk/>
            <pc:sldMk cId="1486493035" sldId="310"/>
            <ac:spMk id="3" creationId="{A78D78F4-5836-A397-8A08-91E7D4F540C0}"/>
          </ac:spMkLst>
        </pc:spChg>
        <pc:spChg chg="add mod">
          <ac:chgData name="Ishita Katyal" userId="69f0ce1865b1b472" providerId="LiveId" clId="{A0AF4DBF-0525-46D3-BC6B-1017181DF642}" dt="2024-09-29T10:37:46.947" v="693" actId="14861"/>
          <ac:spMkLst>
            <pc:docMk/>
            <pc:sldMk cId="1486493035" sldId="310"/>
            <ac:spMk id="4" creationId="{16A03785-EA12-C80B-9AEC-00EBBD5776AE}"/>
          </ac:spMkLst>
        </pc:spChg>
        <pc:spChg chg="add del">
          <ac:chgData name="Ishita Katyal" userId="69f0ce1865b1b472" providerId="LiveId" clId="{A0AF4DBF-0525-46D3-BC6B-1017181DF642}" dt="2024-09-29T10:35:50.522" v="675" actId="26606"/>
          <ac:spMkLst>
            <pc:docMk/>
            <pc:sldMk cId="1486493035" sldId="310"/>
            <ac:spMk id="123" creationId="{E3CD7FE7-1237-41A0-B6C8-B0EFC310C435}"/>
          </ac:spMkLst>
        </pc:spChg>
        <pc:spChg chg="add del">
          <ac:chgData name="Ishita Katyal" userId="69f0ce1865b1b472" providerId="LiveId" clId="{A0AF4DBF-0525-46D3-BC6B-1017181DF642}" dt="2024-09-29T10:35:50.522" v="675" actId="26606"/>
          <ac:spMkLst>
            <pc:docMk/>
            <pc:sldMk cId="1486493035" sldId="310"/>
            <ac:spMk id="125" creationId="{EB4E13AA-9A9A-446A-B0A3-443BA34BB51A}"/>
          </ac:spMkLst>
        </pc:spChg>
        <pc:spChg chg="add del">
          <ac:chgData name="Ishita Katyal" userId="69f0ce1865b1b472" providerId="LiveId" clId="{A0AF4DBF-0525-46D3-BC6B-1017181DF642}" dt="2024-09-29T10:35:50.522" v="675" actId="26606"/>
          <ac:spMkLst>
            <pc:docMk/>
            <pc:sldMk cId="1486493035" sldId="310"/>
            <ac:spMk id="135" creationId="{FC62434D-2094-4FE0-9DE1-66F7D01E0F9F}"/>
          </ac:spMkLst>
        </pc:spChg>
        <pc:spChg chg="add del">
          <ac:chgData name="Ishita Katyal" userId="69f0ce1865b1b472" providerId="LiveId" clId="{A0AF4DBF-0525-46D3-BC6B-1017181DF642}" dt="2024-09-29T10:35:50.522" v="675" actId="26606"/>
          <ac:spMkLst>
            <pc:docMk/>
            <pc:sldMk cId="1486493035" sldId="310"/>
            <ac:spMk id="143" creationId="{2BCB8B4F-F675-4134-B6FC-FE54CFAB1936}"/>
          </ac:spMkLst>
        </pc:spChg>
        <pc:spChg chg="add del">
          <ac:chgData name="Ishita Katyal" userId="69f0ce1865b1b472" providerId="LiveId" clId="{A0AF4DBF-0525-46D3-BC6B-1017181DF642}" dt="2024-09-29T10:35:51.951" v="677" actId="26606"/>
          <ac:spMkLst>
            <pc:docMk/>
            <pc:sldMk cId="1486493035" sldId="310"/>
            <ac:spMk id="157" creationId="{AB8C311F-7253-4AED-9701-7FC0708C41C7}"/>
          </ac:spMkLst>
        </pc:spChg>
        <pc:spChg chg="add del">
          <ac:chgData name="Ishita Katyal" userId="69f0ce1865b1b472" providerId="LiveId" clId="{A0AF4DBF-0525-46D3-BC6B-1017181DF642}" dt="2024-09-29T10:35:51.951" v="677" actId="26606"/>
          <ac:spMkLst>
            <pc:docMk/>
            <pc:sldMk cId="1486493035" sldId="310"/>
            <ac:spMk id="158" creationId="{E2384209-CB15-4CDF-9D31-C44FD9A3F20D}"/>
          </ac:spMkLst>
        </pc:spChg>
        <pc:spChg chg="add del">
          <ac:chgData name="Ishita Katyal" userId="69f0ce1865b1b472" providerId="LiveId" clId="{A0AF4DBF-0525-46D3-BC6B-1017181DF642}" dt="2024-09-29T10:35:51.951" v="677" actId="26606"/>
          <ac:spMkLst>
            <pc:docMk/>
            <pc:sldMk cId="1486493035" sldId="310"/>
            <ac:spMk id="159" creationId="{2633B3B5-CC90-43F0-8714-D31D1F3F0209}"/>
          </ac:spMkLst>
        </pc:spChg>
        <pc:spChg chg="add del">
          <ac:chgData name="Ishita Katyal" userId="69f0ce1865b1b472" providerId="LiveId" clId="{A0AF4DBF-0525-46D3-BC6B-1017181DF642}" dt="2024-09-29T10:35:51.951" v="677" actId="26606"/>
          <ac:spMkLst>
            <pc:docMk/>
            <pc:sldMk cId="1486493035" sldId="310"/>
            <ac:spMk id="160" creationId="{A8D57A06-A426-446D-B02C-A2DC6B62E45E}"/>
          </ac:spMkLst>
        </pc:spChg>
        <pc:spChg chg="add">
          <ac:chgData name="Ishita Katyal" userId="69f0ce1865b1b472" providerId="LiveId" clId="{A0AF4DBF-0525-46D3-BC6B-1017181DF642}" dt="2024-09-29T10:35:51.967" v="678" actId="26606"/>
          <ac:spMkLst>
            <pc:docMk/>
            <pc:sldMk cId="1486493035" sldId="310"/>
            <ac:spMk id="162" creationId="{9C6777B5-64F4-4200-B099-34168B69FE53}"/>
          </ac:spMkLst>
        </pc:spChg>
        <pc:grpChg chg="add del">
          <ac:chgData name="Ishita Katyal" userId="69f0ce1865b1b472" providerId="LiveId" clId="{A0AF4DBF-0525-46D3-BC6B-1017181DF642}" dt="2024-09-29T10:35:50.522" v="675" actId="26606"/>
          <ac:grpSpMkLst>
            <pc:docMk/>
            <pc:sldMk cId="1486493035" sldId="310"/>
            <ac:grpSpMk id="127" creationId="{5FFA6810-6C3D-4754-B472-DF60413D61FE}"/>
          </ac:grpSpMkLst>
        </pc:grpChg>
        <pc:grpChg chg="add del">
          <ac:chgData name="Ishita Katyal" userId="69f0ce1865b1b472" providerId="LiveId" clId="{A0AF4DBF-0525-46D3-BC6B-1017181DF642}" dt="2024-09-29T10:35:50.522" v="675" actId="26606"/>
          <ac:grpSpMkLst>
            <pc:docMk/>
            <pc:sldMk cId="1486493035" sldId="310"/>
            <ac:grpSpMk id="137" creationId="{2767291C-F63A-465E-A2D1-04BA96121FE2}"/>
          </ac:grpSpMkLst>
        </pc:grpChg>
        <pc:grpChg chg="add del">
          <ac:chgData name="Ishita Katyal" userId="69f0ce1865b1b472" providerId="LiveId" clId="{A0AF4DBF-0525-46D3-BC6B-1017181DF642}" dt="2024-09-29T10:35:50.522" v="675" actId="26606"/>
          <ac:grpSpMkLst>
            <pc:docMk/>
            <pc:sldMk cId="1486493035" sldId="310"/>
            <ac:grpSpMk id="145" creationId="{A6BBBA07-FBD1-4D0D-9EB9-F7608965F409}"/>
          </ac:grpSpMkLst>
        </pc:grpChg>
        <pc:grpChg chg="add del">
          <ac:chgData name="Ishita Katyal" userId="69f0ce1865b1b472" providerId="LiveId" clId="{A0AF4DBF-0525-46D3-BC6B-1017181DF642}" dt="2024-09-29T10:35:50.522" v="675" actId="26606"/>
          <ac:grpSpMkLst>
            <pc:docMk/>
            <pc:sldMk cId="1486493035" sldId="310"/>
            <ac:grpSpMk id="151" creationId="{C34AA602-4B49-4D15-8863-224D616449F5}"/>
          </ac:grpSpMkLst>
        </pc:grpChg>
        <pc:grpChg chg="add">
          <ac:chgData name="Ishita Katyal" userId="69f0ce1865b1b472" providerId="LiveId" clId="{A0AF4DBF-0525-46D3-BC6B-1017181DF642}" dt="2024-09-29T10:35:51.967" v="678" actId="26606"/>
          <ac:grpSpMkLst>
            <pc:docMk/>
            <pc:sldMk cId="1486493035" sldId="310"/>
            <ac:grpSpMk id="163" creationId="{4252769E-B9F0-4068-A645-5BBEF16E9C28}"/>
          </ac:grpSpMkLst>
        </pc:grpChg>
        <pc:picChg chg="add mod">
          <ac:chgData name="Ishita Katyal" userId="69f0ce1865b1b472" providerId="LiveId" clId="{A0AF4DBF-0525-46D3-BC6B-1017181DF642}" dt="2024-09-29T10:36:27.029" v="683" actId="14861"/>
          <ac:picMkLst>
            <pc:docMk/>
            <pc:sldMk cId="1486493035" sldId="310"/>
            <ac:picMk id="118" creationId="{6124699D-E556-5FC0-0DEA-FE794280827A}"/>
          </ac:picMkLst>
        </pc:picChg>
      </pc:sldChg>
      <pc:sldChg chg="addSp modSp new mod ord setBg">
        <pc:chgData name="Ishita Katyal" userId="69f0ce1865b1b472" providerId="LiveId" clId="{A0AF4DBF-0525-46D3-BC6B-1017181DF642}" dt="2024-09-29T10:40:15.830" v="717"/>
        <pc:sldMkLst>
          <pc:docMk/>
          <pc:sldMk cId="2759206875" sldId="311"/>
        </pc:sldMkLst>
        <pc:spChg chg="add mod">
          <ac:chgData name="Ishita Katyal" userId="69f0ce1865b1b472" providerId="LiveId" clId="{A0AF4DBF-0525-46D3-BC6B-1017181DF642}" dt="2024-09-29T10:39:34.789" v="709" actId="14838"/>
          <ac:spMkLst>
            <pc:docMk/>
            <pc:sldMk cId="2759206875" sldId="311"/>
            <ac:spMk id="2" creationId="{FBC17D6E-AA3D-105E-B5C7-5DDC0D2404E6}"/>
          </ac:spMkLst>
        </pc:spChg>
        <pc:spChg chg="add mod">
          <ac:chgData name="Ishita Katyal" userId="69f0ce1865b1b472" providerId="LiveId" clId="{A0AF4DBF-0525-46D3-BC6B-1017181DF642}" dt="2024-09-29T10:39:20.987" v="707" actId="1076"/>
          <ac:spMkLst>
            <pc:docMk/>
            <pc:sldMk cId="2759206875" sldId="311"/>
            <ac:spMk id="3" creationId="{2946CCFD-2965-F5E6-A639-5235A9BE45ED}"/>
          </ac:spMkLst>
        </pc:spChg>
        <pc:spChg chg="add mod">
          <ac:chgData name="Ishita Katyal" userId="69f0ce1865b1b472" providerId="LiveId" clId="{A0AF4DBF-0525-46D3-BC6B-1017181DF642}" dt="2024-09-29T10:39:52.125" v="714" actId="14100"/>
          <ac:spMkLst>
            <pc:docMk/>
            <pc:sldMk cId="2759206875" sldId="311"/>
            <ac:spMk id="4" creationId="{3F4CB2D9-B1EC-ED1D-8485-3BF392539AC6}"/>
          </ac:spMkLst>
        </pc:spChg>
        <pc:grpChg chg="add">
          <ac:chgData name="Ishita Katyal" userId="69f0ce1865b1b472" providerId="LiveId" clId="{A0AF4DBF-0525-46D3-BC6B-1017181DF642}" dt="2024-09-29T10:38:42.863" v="700" actId="26606"/>
          <ac:grpSpMkLst>
            <pc:docMk/>
            <pc:sldMk cId="2759206875" sldId="311"/>
            <ac:grpSpMk id="121" creationId="{723C66ED-DBBF-12CA-7F5E-813E0E7D036A}"/>
          </ac:grpSpMkLst>
        </pc:grpChg>
        <pc:picChg chg="add mod">
          <ac:chgData name="Ishita Katyal" userId="69f0ce1865b1b472" providerId="LiveId" clId="{A0AF4DBF-0525-46D3-BC6B-1017181DF642}" dt="2024-09-29T10:39:44.688" v="712" actId="1076"/>
          <ac:picMkLst>
            <pc:docMk/>
            <pc:sldMk cId="2759206875" sldId="311"/>
            <ac:picMk id="116" creationId="{C1C77A76-97B5-2161-F6EA-D04A4B2F0BEA}"/>
          </ac:picMkLst>
        </pc:picChg>
      </pc:sldChg>
      <pc:sldChg chg="addSp modSp new mod setBg">
        <pc:chgData name="Ishita Katyal" userId="69f0ce1865b1b472" providerId="LiveId" clId="{A0AF4DBF-0525-46D3-BC6B-1017181DF642}" dt="2024-09-29T10:43:53.930" v="759" actId="1076"/>
        <pc:sldMkLst>
          <pc:docMk/>
          <pc:sldMk cId="2729738679" sldId="312"/>
        </pc:sldMkLst>
        <pc:spChg chg="add mod">
          <ac:chgData name="Ishita Katyal" userId="69f0ce1865b1b472" providerId="LiveId" clId="{A0AF4DBF-0525-46D3-BC6B-1017181DF642}" dt="2024-09-29T10:43:53.930" v="759" actId="1076"/>
          <ac:spMkLst>
            <pc:docMk/>
            <pc:sldMk cId="2729738679" sldId="312"/>
            <ac:spMk id="2" creationId="{8114B2FD-12C6-D351-A91E-1C42F7C2184E}"/>
          </ac:spMkLst>
        </pc:spChg>
        <pc:spChg chg="add mod">
          <ac:chgData name="Ishita Katyal" userId="69f0ce1865b1b472" providerId="LiveId" clId="{A0AF4DBF-0525-46D3-BC6B-1017181DF642}" dt="2024-09-29T10:43:08.795" v="755" actId="207"/>
          <ac:spMkLst>
            <pc:docMk/>
            <pc:sldMk cId="2729738679" sldId="312"/>
            <ac:spMk id="3" creationId="{F54C7055-D046-C9E6-2003-1667717D4E7E}"/>
          </ac:spMkLst>
        </pc:spChg>
        <pc:spChg chg="add">
          <ac:chgData name="Ishita Katyal" userId="69f0ce1865b1b472" providerId="LiveId" clId="{A0AF4DBF-0525-46D3-BC6B-1017181DF642}" dt="2024-09-29T10:40:39.968" v="720" actId="26606"/>
          <ac:spMkLst>
            <pc:docMk/>
            <pc:sldMk cId="2729738679" sldId="312"/>
            <ac:spMk id="119" creationId="{16B067B1-F4E5-4FDF-813D-C9E872E80075}"/>
          </ac:spMkLst>
        </pc:spChg>
        <pc:picChg chg="add mod">
          <ac:chgData name="Ishita Katyal" userId="69f0ce1865b1b472" providerId="LiveId" clId="{A0AF4DBF-0525-46D3-BC6B-1017181DF642}" dt="2024-09-29T10:43:50.921" v="758" actId="1076"/>
          <ac:picMkLst>
            <pc:docMk/>
            <pc:sldMk cId="2729738679" sldId="312"/>
            <ac:picMk id="114" creationId="{B9AA355C-022F-C003-F736-C5471DA16915}"/>
          </ac:picMkLst>
        </pc:picChg>
      </pc:sldChg>
      <pc:sldChg chg="new del">
        <pc:chgData name="Ishita Katyal" userId="69f0ce1865b1b472" providerId="LiveId" clId="{A0AF4DBF-0525-46D3-BC6B-1017181DF642}" dt="2024-09-29T10:44:12.210" v="761" actId="47"/>
        <pc:sldMkLst>
          <pc:docMk/>
          <pc:sldMk cId="2534363224" sldId="313"/>
        </pc:sldMkLst>
      </pc:sldChg>
      <pc:sldChg chg="addSp modSp new mod ord setBg">
        <pc:chgData name="Ishita Katyal" userId="69f0ce1865b1b472" providerId="LiveId" clId="{A0AF4DBF-0525-46D3-BC6B-1017181DF642}" dt="2024-09-29T10:51:08.689" v="823" actId="1076"/>
        <pc:sldMkLst>
          <pc:docMk/>
          <pc:sldMk cId="4069762910" sldId="313"/>
        </pc:sldMkLst>
        <pc:spChg chg="add mod">
          <ac:chgData name="Ishita Katyal" userId="69f0ce1865b1b472" providerId="LiveId" clId="{A0AF4DBF-0525-46D3-BC6B-1017181DF642}" dt="2024-09-29T10:44:53.657" v="766"/>
          <ac:spMkLst>
            <pc:docMk/>
            <pc:sldMk cId="4069762910" sldId="313"/>
            <ac:spMk id="2" creationId="{770CD157-4B2B-F627-48BE-6A5BF87CFEB8}"/>
          </ac:spMkLst>
        </pc:spChg>
        <pc:spChg chg="add mod">
          <ac:chgData name="Ishita Katyal" userId="69f0ce1865b1b472" providerId="LiveId" clId="{A0AF4DBF-0525-46D3-BC6B-1017181DF642}" dt="2024-09-29T10:51:08.689" v="823" actId="1076"/>
          <ac:spMkLst>
            <pc:docMk/>
            <pc:sldMk cId="4069762910" sldId="313"/>
            <ac:spMk id="3" creationId="{2082B694-DF28-26B8-15A6-723906C81D57}"/>
          </ac:spMkLst>
        </pc:spChg>
        <pc:spChg chg="add mod">
          <ac:chgData name="Ishita Katyal" userId="69f0ce1865b1b472" providerId="LiveId" clId="{A0AF4DBF-0525-46D3-BC6B-1017181DF642}" dt="2024-09-29T10:45:31.635" v="770"/>
          <ac:spMkLst>
            <pc:docMk/>
            <pc:sldMk cId="4069762910" sldId="313"/>
            <ac:spMk id="4" creationId="{B183590C-3383-ABBA-01F1-31176C9332DF}"/>
          </ac:spMkLst>
        </pc:spChg>
        <pc:spChg chg="add">
          <ac:chgData name="Ishita Katyal" userId="69f0ce1865b1b472" providerId="LiveId" clId="{A0AF4DBF-0525-46D3-BC6B-1017181DF642}" dt="2024-09-29T10:44:37.288" v="765" actId="26606"/>
          <ac:spMkLst>
            <pc:docMk/>
            <pc:sldMk cId="4069762910" sldId="313"/>
            <ac:spMk id="117" creationId="{3B5F8FB9-93B9-4832-A062-85E1B6A5AFA4}"/>
          </ac:spMkLst>
        </pc:spChg>
        <pc:spChg chg="add">
          <ac:chgData name="Ishita Katyal" userId="69f0ce1865b1b472" providerId="LiveId" clId="{A0AF4DBF-0525-46D3-BC6B-1017181DF642}" dt="2024-09-29T10:44:37.288" v="765" actId="26606"/>
          <ac:spMkLst>
            <pc:docMk/>
            <pc:sldMk cId="4069762910" sldId="313"/>
            <ac:spMk id="119" creationId="{F37E8EB2-7BE0-4F3D-921C-F4E9C2C14929}"/>
          </ac:spMkLst>
        </pc:spChg>
        <pc:spChg chg="add">
          <ac:chgData name="Ishita Katyal" userId="69f0ce1865b1b472" providerId="LiveId" clId="{A0AF4DBF-0525-46D3-BC6B-1017181DF642}" dt="2024-09-29T10:44:37.288" v="765" actId="26606"/>
          <ac:spMkLst>
            <pc:docMk/>
            <pc:sldMk cId="4069762910" sldId="313"/>
            <ac:spMk id="121" creationId="{E77AE46B-A945-4A7E-9911-903176079DD0}"/>
          </ac:spMkLst>
        </pc:spChg>
        <pc:picChg chg="add mod">
          <ac:chgData name="Ishita Katyal" userId="69f0ce1865b1b472" providerId="LiveId" clId="{A0AF4DBF-0525-46D3-BC6B-1017181DF642}" dt="2024-09-29T10:46:12.794" v="775" actId="693"/>
          <ac:picMkLst>
            <pc:docMk/>
            <pc:sldMk cId="4069762910" sldId="313"/>
            <ac:picMk id="112" creationId="{4A0F91C3-5D34-50EC-B201-56C7C553B001}"/>
          </ac:picMkLst>
        </pc:picChg>
      </pc:sldChg>
      <pc:sldChg chg="addSp modSp new mod setBg">
        <pc:chgData name="Ishita Katyal" userId="69f0ce1865b1b472" providerId="LiveId" clId="{A0AF4DBF-0525-46D3-BC6B-1017181DF642}" dt="2024-09-29T10:48:11.083" v="790" actId="14861"/>
        <pc:sldMkLst>
          <pc:docMk/>
          <pc:sldMk cId="353296417" sldId="314"/>
        </pc:sldMkLst>
        <pc:spChg chg="add mod">
          <ac:chgData name="Ishita Katyal" userId="69f0ce1865b1b472" providerId="LiveId" clId="{A0AF4DBF-0525-46D3-BC6B-1017181DF642}" dt="2024-09-29T10:47:41.311" v="786"/>
          <ac:spMkLst>
            <pc:docMk/>
            <pc:sldMk cId="353296417" sldId="314"/>
            <ac:spMk id="2" creationId="{E40379A6-AAC8-889D-44A7-35565D33D98C}"/>
          </ac:spMkLst>
        </pc:spChg>
        <pc:spChg chg="add mod">
          <ac:chgData name="Ishita Katyal" userId="69f0ce1865b1b472" providerId="LiveId" clId="{A0AF4DBF-0525-46D3-BC6B-1017181DF642}" dt="2024-09-29T10:48:11.083" v="790" actId="14861"/>
          <ac:spMkLst>
            <pc:docMk/>
            <pc:sldMk cId="353296417" sldId="314"/>
            <ac:spMk id="3" creationId="{726B35A3-EADB-8751-BBDF-2A84BB307A3B}"/>
          </ac:spMkLst>
        </pc:spChg>
        <pc:spChg chg="add">
          <ac:chgData name="Ishita Katyal" userId="69f0ce1865b1b472" providerId="LiveId" clId="{A0AF4DBF-0525-46D3-BC6B-1017181DF642}" dt="2024-09-29T10:47:01.336" v="781" actId="26606"/>
          <ac:spMkLst>
            <pc:docMk/>
            <pc:sldMk cId="353296417" sldId="314"/>
            <ac:spMk id="115" creationId="{DDDE8F1B-7D12-DA50-6CB4-E966337CB378}"/>
          </ac:spMkLst>
        </pc:spChg>
        <pc:spChg chg="add">
          <ac:chgData name="Ishita Katyal" userId="69f0ce1865b1b472" providerId="LiveId" clId="{A0AF4DBF-0525-46D3-BC6B-1017181DF642}" dt="2024-09-29T10:47:01.336" v="781" actId="26606"/>
          <ac:spMkLst>
            <pc:docMk/>
            <pc:sldMk cId="353296417" sldId="314"/>
            <ac:spMk id="117" creationId="{49D2FB46-4858-EF0E-0495-439BCECA839D}"/>
          </ac:spMkLst>
        </pc:spChg>
        <pc:spChg chg="add">
          <ac:chgData name="Ishita Katyal" userId="69f0ce1865b1b472" providerId="LiveId" clId="{A0AF4DBF-0525-46D3-BC6B-1017181DF642}" dt="2024-09-29T10:47:01.336" v="781" actId="26606"/>
          <ac:spMkLst>
            <pc:docMk/>
            <pc:sldMk cId="353296417" sldId="314"/>
            <ac:spMk id="119" creationId="{EE39E8A4-1A69-6598-E450-4F053866DAAA}"/>
          </ac:spMkLst>
        </pc:spChg>
        <pc:spChg chg="add">
          <ac:chgData name="Ishita Katyal" userId="69f0ce1865b1b472" providerId="LiveId" clId="{A0AF4DBF-0525-46D3-BC6B-1017181DF642}" dt="2024-09-29T10:47:01.336" v="781" actId="26606"/>
          <ac:spMkLst>
            <pc:docMk/>
            <pc:sldMk cId="353296417" sldId="314"/>
            <ac:spMk id="121" creationId="{D6F65BD2-2754-E0E9-CFE6-19FD22182840}"/>
          </ac:spMkLst>
        </pc:spChg>
        <pc:spChg chg="add">
          <ac:chgData name="Ishita Katyal" userId="69f0ce1865b1b472" providerId="LiveId" clId="{A0AF4DBF-0525-46D3-BC6B-1017181DF642}" dt="2024-09-29T10:47:01.336" v="781" actId="26606"/>
          <ac:spMkLst>
            <pc:docMk/>
            <pc:sldMk cId="353296417" sldId="314"/>
            <ac:spMk id="123" creationId="{59FF3D06-BE9A-23D0-7FE5-BC81DE93164B}"/>
          </ac:spMkLst>
        </pc:spChg>
        <pc:picChg chg="add mod">
          <ac:chgData name="Ishita Katyal" userId="69f0ce1865b1b472" providerId="LiveId" clId="{A0AF4DBF-0525-46D3-BC6B-1017181DF642}" dt="2024-09-29T10:47:34.534" v="785" actId="14861"/>
          <ac:picMkLst>
            <pc:docMk/>
            <pc:sldMk cId="353296417" sldId="314"/>
            <ac:picMk id="110" creationId="{8DFC82D6-67A1-273B-65EC-4799F68BFE9E}"/>
          </ac:picMkLst>
        </pc:picChg>
      </pc:sldChg>
      <pc:sldChg chg="addSp delSp modSp new mod setBg">
        <pc:chgData name="Ishita Katyal" userId="69f0ce1865b1b472" providerId="LiveId" clId="{A0AF4DBF-0525-46D3-BC6B-1017181DF642}" dt="2024-09-29T10:52:02.129" v="833" actId="164"/>
        <pc:sldMkLst>
          <pc:docMk/>
          <pc:sldMk cId="4008581697" sldId="315"/>
        </pc:sldMkLst>
        <pc:spChg chg="add mod ord">
          <ac:chgData name="Ishita Katyal" userId="69f0ce1865b1b472" providerId="LiveId" clId="{A0AF4DBF-0525-46D3-BC6B-1017181DF642}" dt="2024-09-29T10:52:02.129" v="833" actId="164"/>
          <ac:spMkLst>
            <pc:docMk/>
            <pc:sldMk cId="4008581697" sldId="315"/>
            <ac:spMk id="5" creationId="{00F5A72C-E7E5-C1B4-447F-024FAB824D09}"/>
          </ac:spMkLst>
        </pc:spChg>
        <pc:spChg chg="add mod">
          <ac:chgData name="Ishita Katyal" userId="69f0ce1865b1b472" providerId="LiveId" clId="{A0AF4DBF-0525-46D3-BC6B-1017181DF642}" dt="2024-09-29T10:52:02.129" v="833" actId="164"/>
          <ac:spMkLst>
            <pc:docMk/>
            <pc:sldMk cId="4008581697" sldId="315"/>
            <ac:spMk id="6" creationId="{9BBD51B6-F587-27E4-6E1C-A7ED92180CCF}"/>
          </ac:spMkLst>
        </pc:spChg>
        <pc:spChg chg="add mod">
          <ac:chgData name="Ishita Katyal" userId="69f0ce1865b1b472" providerId="LiveId" clId="{A0AF4DBF-0525-46D3-BC6B-1017181DF642}" dt="2024-09-29T10:52:02.129" v="833" actId="164"/>
          <ac:spMkLst>
            <pc:docMk/>
            <pc:sldMk cId="4008581697" sldId="315"/>
            <ac:spMk id="7" creationId="{5AE9C3FE-B720-81ED-4507-85D4C7BFF03D}"/>
          </ac:spMkLst>
        </pc:spChg>
        <pc:spChg chg="add del">
          <ac:chgData name="Ishita Katyal" userId="69f0ce1865b1b472" providerId="LiveId" clId="{A0AF4DBF-0525-46D3-BC6B-1017181DF642}" dt="2024-09-29T10:49:19.658" v="797" actId="26606"/>
          <ac:spMkLst>
            <pc:docMk/>
            <pc:sldMk cId="4008581697" sldId="315"/>
            <ac:spMk id="119" creationId="{A8D57A06-A426-446D-B02C-A2DC6B62E45E}"/>
          </ac:spMkLst>
        </pc:spChg>
        <pc:spChg chg="add del">
          <ac:chgData name="Ishita Katyal" userId="69f0ce1865b1b472" providerId="LiveId" clId="{A0AF4DBF-0525-46D3-BC6B-1017181DF642}" dt="2024-09-29T10:49:19.658" v="797" actId="26606"/>
          <ac:spMkLst>
            <pc:docMk/>
            <pc:sldMk cId="4008581697" sldId="315"/>
            <ac:spMk id="120" creationId="{AB8C311F-7253-4AED-9701-7FC0708C41C7}"/>
          </ac:spMkLst>
        </pc:spChg>
        <pc:spChg chg="add del">
          <ac:chgData name="Ishita Katyal" userId="69f0ce1865b1b472" providerId="LiveId" clId="{A0AF4DBF-0525-46D3-BC6B-1017181DF642}" dt="2024-09-29T10:49:19.658" v="797" actId="26606"/>
          <ac:spMkLst>
            <pc:docMk/>
            <pc:sldMk cId="4008581697" sldId="315"/>
            <ac:spMk id="121" creationId="{E2384209-CB15-4CDF-9D31-C44FD9A3F20D}"/>
          </ac:spMkLst>
        </pc:spChg>
        <pc:spChg chg="add del">
          <ac:chgData name="Ishita Katyal" userId="69f0ce1865b1b472" providerId="LiveId" clId="{A0AF4DBF-0525-46D3-BC6B-1017181DF642}" dt="2024-09-29T10:49:19.658" v="797" actId="26606"/>
          <ac:spMkLst>
            <pc:docMk/>
            <pc:sldMk cId="4008581697" sldId="315"/>
            <ac:spMk id="122" creationId="{2633B3B5-CC90-43F0-8714-D31D1F3F0209}"/>
          </ac:spMkLst>
        </pc:spChg>
        <pc:grpChg chg="add mod">
          <ac:chgData name="Ishita Katyal" userId="69f0ce1865b1b472" providerId="LiveId" clId="{A0AF4DBF-0525-46D3-BC6B-1017181DF642}" dt="2024-09-29T10:52:02.129" v="833" actId="164"/>
          <ac:grpSpMkLst>
            <pc:docMk/>
            <pc:sldMk cId="4008581697" sldId="315"/>
            <ac:grpSpMk id="8" creationId="{3E03EC8B-73FD-F4A6-D3F0-C311A93847FA}"/>
          </ac:grpSpMkLst>
        </pc:grpChg>
        <pc:grpChg chg="add del">
          <ac:chgData name="Ishita Katyal" userId="69f0ce1865b1b472" providerId="LiveId" clId="{A0AF4DBF-0525-46D3-BC6B-1017181DF642}" dt="2024-09-29T10:49:18.262" v="795" actId="26606"/>
          <ac:grpSpMkLst>
            <pc:docMk/>
            <pc:sldMk cId="4008581697" sldId="315"/>
            <ac:grpSpMk id="113" creationId="{723C66ED-DBBF-12CA-7F5E-813E0E7D036A}"/>
          </ac:grpSpMkLst>
        </pc:grpChg>
        <pc:picChg chg="add mod ord">
          <ac:chgData name="Ishita Katyal" userId="69f0ce1865b1b472" providerId="LiveId" clId="{A0AF4DBF-0525-46D3-BC6B-1017181DF642}" dt="2024-09-29T10:52:02.129" v="833" actId="164"/>
          <ac:picMkLst>
            <pc:docMk/>
            <pc:sldMk cId="4008581697" sldId="315"/>
            <ac:picMk id="2" creationId="{2C97CF74-0165-BEC7-9800-A5A852597E78}"/>
          </ac:picMkLst>
        </pc:picChg>
        <pc:picChg chg="add mod ord">
          <ac:chgData name="Ishita Katyal" userId="69f0ce1865b1b472" providerId="LiveId" clId="{A0AF4DBF-0525-46D3-BC6B-1017181DF642}" dt="2024-09-29T10:52:02.129" v="833" actId="164"/>
          <ac:picMkLst>
            <pc:docMk/>
            <pc:sldMk cId="4008581697" sldId="315"/>
            <ac:picMk id="3" creationId="{FEE6B25F-488D-71F0-3F46-39B454B5F79A}"/>
          </ac:picMkLst>
        </pc:picChg>
        <pc:picChg chg="add mod">
          <ac:chgData name="Ishita Katyal" userId="69f0ce1865b1b472" providerId="LiveId" clId="{A0AF4DBF-0525-46D3-BC6B-1017181DF642}" dt="2024-09-29T10:52:02.129" v="833" actId="164"/>
          <ac:picMkLst>
            <pc:docMk/>
            <pc:sldMk cId="4008581697" sldId="315"/>
            <ac:picMk id="4" creationId="{D79DA709-4C1C-DAB9-2225-2A7193A3884C}"/>
          </ac:picMkLst>
        </pc:picChg>
        <pc:picChg chg="add mod">
          <ac:chgData name="Ishita Katyal" userId="69f0ce1865b1b472" providerId="LiveId" clId="{A0AF4DBF-0525-46D3-BC6B-1017181DF642}" dt="2024-09-29T10:49:19.658" v="797" actId="26606"/>
          <ac:picMkLst>
            <pc:docMk/>
            <pc:sldMk cId="4008581697" sldId="315"/>
            <ac:picMk id="108" creationId="{2C97CF74-0165-BEC7-9800-A5A852597E78}"/>
          </ac:picMkLst>
        </pc:picChg>
      </pc:sldChg>
      <pc:sldChg chg="addSp modSp new mod ord setBg">
        <pc:chgData name="Ishita Katyal" userId="69f0ce1865b1b472" providerId="LiveId" clId="{A0AF4DBF-0525-46D3-BC6B-1017181DF642}" dt="2024-09-29T10:53:05.864" v="844"/>
        <pc:sldMkLst>
          <pc:docMk/>
          <pc:sldMk cId="284625439" sldId="316"/>
        </pc:sldMkLst>
        <pc:spChg chg="add mod">
          <ac:chgData name="Ishita Katyal" userId="69f0ce1865b1b472" providerId="LiveId" clId="{A0AF4DBF-0525-46D3-BC6B-1017181DF642}" dt="2024-09-29T10:52:45.939" v="841" actId="1076"/>
          <ac:spMkLst>
            <pc:docMk/>
            <pc:sldMk cId="284625439" sldId="316"/>
            <ac:spMk id="2" creationId="{3642ADD4-9050-C78F-067F-6184452A9D3C}"/>
          </ac:spMkLst>
        </pc:spChg>
        <pc:spChg chg="add mod">
          <ac:chgData name="Ishita Katyal" userId="69f0ce1865b1b472" providerId="LiveId" clId="{A0AF4DBF-0525-46D3-BC6B-1017181DF642}" dt="2024-09-29T10:52:43.536" v="840" actId="1076"/>
          <ac:spMkLst>
            <pc:docMk/>
            <pc:sldMk cId="284625439" sldId="316"/>
            <ac:spMk id="3" creationId="{AEEEB64D-8B0A-CB88-817A-6818D8A0EBA5}"/>
          </ac:spMkLst>
        </pc:spChg>
        <pc:spChg chg="add">
          <ac:chgData name="Ishita Katyal" userId="69f0ce1865b1b472" providerId="LiveId" clId="{A0AF4DBF-0525-46D3-BC6B-1017181DF642}" dt="2024-09-29T10:52:30.268" v="838" actId="26606"/>
          <ac:spMkLst>
            <pc:docMk/>
            <pc:sldMk cId="284625439" sldId="316"/>
            <ac:spMk id="111" creationId="{2215C6C6-E45C-4179-9FC1-E8A4C1D47430}"/>
          </ac:spMkLst>
        </pc:spChg>
        <pc:spChg chg="add">
          <ac:chgData name="Ishita Katyal" userId="69f0ce1865b1b472" providerId="LiveId" clId="{A0AF4DBF-0525-46D3-BC6B-1017181DF642}" dt="2024-09-29T10:52:30.268" v="838" actId="26606"/>
          <ac:spMkLst>
            <pc:docMk/>
            <pc:sldMk cId="284625439" sldId="316"/>
            <ac:spMk id="117" creationId="{3776B14B-F2F4-4825-8DA8-8C7A0F2B3960}"/>
          </ac:spMkLst>
        </pc:spChg>
        <pc:grpChg chg="add">
          <ac:chgData name="Ishita Katyal" userId="69f0ce1865b1b472" providerId="LiveId" clId="{A0AF4DBF-0525-46D3-BC6B-1017181DF642}" dt="2024-09-29T10:52:30.268" v="838" actId="26606"/>
          <ac:grpSpMkLst>
            <pc:docMk/>
            <pc:sldMk cId="284625439" sldId="316"/>
            <ac:grpSpMk id="113" creationId="{5FE9FE4C-C9E0-4C54-8010-EA9D29CD4D59}"/>
          </ac:grpSpMkLst>
        </pc:grpChg>
        <pc:picChg chg="add mod">
          <ac:chgData name="Ishita Katyal" userId="69f0ce1865b1b472" providerId="LiveId" clId="{A0AF4DBF-0525-46D3-BC6B-1017181DF642}" dt="2024-09-29T10:52:30.268" v="838" actId="26606"/>
          <ac:picMkLst>
            <pc:docMk/>
            <pc:sldMk cId="284625439" sldId="316"/>
            <ac:picMk id="106" creationId="{0C90258F-4FBA-4FF4-39E7-84329D08C192}"/>
          </ac:picMkLst>
        </pc:picChg>
      </pc:sldChg>
      <pc:sldChg chg="addSp modSp new mod ord setBg">
        <pc:chgData name="Ishita Katyal" userId="69f0ce1865b1b472" providerId="LiveId" clId="{A0AF4DBF-0525-46D3-BC6B-1017181DF642}" dt="2024-09-29T10:53:48.648" v="853"/>
        <pc:sldMkLst>
          <pc:docMk/>
          <pc:sldMk cId="1922940553" sldId="317"/>
        </pc:sldMkLst>
        <pc:spChg chg="add mod">
          <ac:chgData name="Ishita Katyal" userId="69f0ce1865b1b472" providerId="LiveId" clId="{A0AF4DBF-0525-46D3-BC6B-1017181DF642}" dt="2024-09-29T10:53:33.007" v="850" actId="1076"/>
          <ac:spMkLst>
            <pc:docMk/>
            <pc:sldMk cId="1922940553" sldId="317"/>
            <ac:spMk id="2" creationId="{47FD1C3B-0876-0940-4F0F-F7F866FCA8A7}"/>
          </ac:spMkLst>
        </pc:spChg>
        <pc:spChg chg="add mod">
          <ac:chgData name="Ishita Katyal" userId="69f0ce1865b1b472" providerId="LiveId" clId="{A0AF4DBF-0525-46D3-BC6B-1017181DF642}" dt="2024-09-29T10:53:30.741" v="849" actId="1076"/>
          <ac:spMkLst>
            <pc:docMk/>
            <pc:sldMk cId="1922940553" sldId="317"/>
            <ac:spMk id="3" creationId="{EFA9C374-B661-620F-028E-225BB742E121}"/>
          </ac:spMkLst>
        </pc:spChg>
        <pc:spChg chg="add">
          <ac:chgData name="Ishita Katyal" userId="69f0ce1865b1b472" providerId="LiveId" clId="{A0AF4DBF-0525-46D3-BC6B-1017181DF642}" dt="2024-09-29T10:53:15.520" v="847" actId="26606"/>
          <ac:spMkLst>
            <pc:docMk/>
            <pc:sldMk cId="1922940553" sldId="317"/>
            <ac:spMk id="109" creationId="{3DAD86CA-8235-409B-982B-5E7A033E2392}"/>
          </ac:spMkLst>
        </pc:spChg>
        <pc:spChg chg="add">
          <ac:chgData name="Ishita Katyal" userId="69f0ce1865b1b472" providerId="LiveId" clId="{A0AF4DBF-0525-46D3-BC6B-1017181DF642}" dt="2024-09-29T10:53:15.520" v="847" actId="26606"/>
          <ac:spMkLst>
            <pc:docMk/>
            <pc:sldMk cId="1922940553" sldId="317"/>
            <ac:spMk id="111" creationId="{9F234FBA-3501-47B4-AE0C-AA4AFBC8F603}"/>
          </ac:spMkLst>
        </pc:spChg>
        <pc:spChg chg="add">
          <ac:chgData name="Ishita Katyal" userId="69f0ce1865b1b472" providerId="LiveId" clId="{A0AF4DBF-0525-46D3-BC6B-1017181DF642}" dt="2024-09-29T10:53:15.520" v="847" actId="26606"/>
          <ac:spMkLst>
            <pc:docMk/>
            <pc:sldMk cId="1922940553" sldId="317"/>
            <ac:spMk id="113" creationId="{B5EF893B-0491-416E-9D33-BADE9600792A}"/>
          </ac:spMkLst>
        </pc:spChg>
        <pc:picChg chg="add mod">
          <ac:chgData name="Ishita Katyal" userId="69f0ce1865b1b472" providerId="LiveId" clId="{A0AF4DBF-0525-46D3-BC6B-1017181DF642}" dt="2024-09-29T10:53:15.520" v="847" actId="26606"/>
          <ac:picMkLst>
            <pc:docMk/>
            <pc:sldMk cId="1922940553" sldId="317"/>
            <ac:picMk id="104" creationId="{4B42ACD2-982C-8207-E9EA-B60A486985C7}"/>
          </ac:picMkLst>
        </pc:picChg>
        <pc:cxnChg chg="add">
          <ac:chgData name="Ishita Katyal" userId="69f0ce1865b1b472" providerId="LiveId" clId="{A0AF4DBF-0525-46D3-BC6B-1017181DF642}" dt="2024-09-29T10:53:15.520" v="847" actId="26606"/>
          <ac:cxnSpMkLst>
            <pc:docMk/>
            <pc:sldMk cId="1922940553" sldId="317"/>
            <ac:cxnSpMk id="115" creationId="{469F4FF8-F8B0-4630-BA1B-0D8B324CD5FF}"/>
          </ac:cxnSpMkLst>
        </pc:cxnChg>
      </pc:sldChg>
      <pc:sldChg chg="addSp delSp modSp new mod ord setBg">
        <pc:chgData name="Ishita Katyal" userId="69f0ce1865b1b472" providerId="LiveId" clId="{A0AF4DBF-0525-46D3-BC6B-1017181DF642}" dt="2024-09-29T10:59:03.274" v="906" actId="1076"/>
        <pc:sldMkLst>
          <pc:docMk/>
          <pc:sldMk cId="1839376260" sldId="318"/>
        </pc:sldMkLst>
        <pc:spChg chg="add mod">
          <ac:chgData name="Ishita Katyal" userId="69f0ce1865b1b472" providerId="LiveId" clId="{A0AF4DBF-0525-46D3-BC6B-1017181DF642}" dt="2024-09-29T10:58:48.465" v="904" actId="1076"/>
          <ac:spMkLst>
            <pc:docMk/>
            <pc:sldMk cId="1839376260" sldId="318"/>
            <ac:spMk id="2" creationId="{ACFE24A6-96F4-0CF5-0816-E9BDE18D4FA0}"/>
          </ac:spMkLst>
        </pc:spChg>
        <pc:spChg chg="add mod">
          <ac:chgData name="Ishita Katyal" userId="69f0ce1865b1b472" providerId="LiveId" clId="{A0AF4DBF-0525-46D3-BC6B-1017181DF642}" dt="2024-09-29T10:59:03.274" v="906" actId="1076"/>
          <ac:spMkLst>
            <pc:docMk/>
            <pc:sldMk cId="1839376260" sldId="318"/>
            <ac:spMk id="3" creationId="{7E7118F4-9D04-5EEA-AF9E-68EC84D4DF40}"/>
          </ac:spMkLst>
        </pc:spChg>
        <pc:spChg chg="add mod ord">
          <ac:chgData name="Ishita Katyal" userId="69f0ce1865b1b472" providerId="LiveId" clId="{A0AF4DBF-0525-46D3-BC6B-1017181DF642}" dt="2024-09-29T10:56:30.685" v="884" actId="2085"/>
          <ac:spMkLst>
            <pc:docMk/>
            <pc:sldMk cId="1839376260" sldId="318"/>
            <ac:spMk id="4" creationId="{37DB90E3-AC0E-ADFA-F23B-5F743EEEEF95}"/>
          </ac:spMkLst>
        </pc:spChg>
        <pc:spChg chg="add">
          <ac:chgData name="Ishita Katyal" userId="69f0ce1865b1b472" providerId="LiveId" clId="{A0AF4DBF-0525-46D3-BC6B-1017181DF642}" dt="2024-09-29T10:54:23.247" v="867" actId="26606"/>
          <ac:spMkLst>
            <pc:docMk/>
            <pc:sldMk cId="1839376260" sldId="318"/>
            <ac:spMk id="104" creationId="{5D9FC6AC-4A12-4825-8ABE-0732B8EF4D16}"/>
          </ac:spMkLst>
        </pc:spChg>
        <pc:spChg chg="add del">
          <ac:chgData name="Ishita Katyal" userId="69f0ce1865b1b472" providerId="LiveId" clId="{A0AF4DBF-0525-46D3-BC6B-1017181DF642}" dt="2024-09-29T10:54:01.996" v="857" actId="26606"/>
          <ac:spMkLst>
            <pc:docMk/>
            <pc:sldMk cId="1839376260" sldId="318"/>
            <ac:spMk id="107" creationId="{38CB19FB-7C96-4FEC-9331-E826E4E36CE4}"/>
          </ac:spMkLst>
        </pc:spChg>
        <pc:spChg chg="add del">
          <ac:chgData name="Ishita Katyal" userId="69f0ce1865b1b472" providerId="LiveId" clId="{A0AF4DBF-0525-46D3-BC6B-1017181DF642}" dt="2024-09-29T10:54:14.886" v="865" actId="26606"/>
          <ac:spMkLst>
            <pc:docMk/>
            <pc:sldMk cId="1839376260" sldId="318"/>
            <ac:spMk id="111" creationId="{90A7EAB6-59D3-4325-8DE6-E0CA4009CE53}"/>
          </ac:spMkLst>
        </pc:spChg>
        <pc:spChg chg="add del">
          <ac:chgData name="Ishita Katyal" userId="69f0ce1865b1b472" providerId="LiveId" clId="{A0AF4DBF-0525-46D3-BC6B-1017181DF642}" dt="2024-09-29T10:54:14.886" v="865" actId="26606"/>
          <ac:spMkLst>
            <pc:docMk/>
            <pc:sldMk cId="1839376260" sldId="318"/>
            <ac:spMk id="113" creationId="{A8D57A06-A426-446D-B02C-A2DC6B62E45E}"/>
          </ac:spMkLst>
        </pc:spChg>
        <pc:spChg chg="add del">
          <ac:chgData name="Ishita Katyal" userId="69f0ce1865b1b472" providerId="LiveId" clId="{A0AF4DBF-0525-46D3-BC6B-1017181DF642}" dt="2024-09-29T10:54:06.309" v="859" actId="26606"/>
          <ac:spMkLst>
            <pc:docMk/>
            <pc:sldMk cId="1839376260" sldId="318"/>
            <ac:spMk id="116" creationId="{8950AD4C-6AF3-49F8-94E1-DBCAFB39478B}"/>
          </ac:spMkLst>
        </pc:spChg>
        <pc:spChg chg="add del">
          <ac:chgData name="Ishita Katyal" userId="69f0ce1865b1b472" providerId="LiveId" clId="{A0AF4DBF-0525-46D3-BC6B-1017181DF642}" dt="2024-09-29T10:54:06.309" v="859" actId="26606"/>
          <ac:spMkLst>
            <pc:docMk/>
            <pc:sldMk cId="1839376260" sldId="318"/>
            <ac:spMk id="117" creationId="{8DBEAE55-3EA1-41D7-A212-5F7D8986C1F2}"/>
          </ac:spMkLst>
        </pc:spChg>
        <pc:spChg chg="add del">
          <ac:chgData name="Ishita Katyal" userId="69f0ce1865b1b472" providerId="LiveId" clId="{A0AF4DBF-0525-46D3-BC6B-1017181DF642}" dt="2024-09-29T10:54:06.309" v="859" actId="26606"/>
          <ac:spMkLst>
            <pc:docMk/>
            <pc:sldMk cId="1839376260" sldId="318"/>
            <ac:spMk id="118" creationId="{CFC5F0E7-644F-4101-BE72-12825CF537E7}"/>
          </ac:spMkLst>
        </pc:spChg>
        <pc:spChg chg="add del">
          <ac:chgData name="Ishita Katyal" userId="69f0ce1865b1b472" providerId="LiveId" clId="{A0AF4DBF-0525-46D3-BC6B-1017181DF642}" dt="2024-09-29T10:54:06.309" v="859" actId="26606"/>
          <ac:spMkLst>
            <pc:docMk/>
            <pc:sldMk cId="1839376260" sldId="318"/>
            <ac:spMk id="119" creationId="{B1F9B6B4-B0C4-45C6-A086-901C960D03E7}"/>
          </ac:spMkLst>
        </pc:spChg>
        <pc:spChg chg="add del">
          <ac:chgData name="Ishita Katyal" userId="69f0ce1865b1b472" providerId="LiveId" clId="{A0AF4DBF-0525-46D3-BC6B-1017181DF642}" dt="2024-09-29T10:54:14.886" v="865" actId="26606"/>
          <ac:spMkLst>
            <pc:docMk/>
            <pc:sldMk cId="1839376260" sldId="318"/>
            <ac:spMk id="121" creationId="{AB8C311F-7253-4AED-9701-7FC0708C41C7}"/>
          </ac:spMkLst>
        </pc:spChg>
        <pc:spChg chg="add del">
          <ac:chgData name="Ishita Katyal" userId="69f0ce1865b1b472" providerId="LiveId" clId="{A0AF4DBF-0525-46D3-BC6B-1017181DF642}" dt="2024-09-29T10:54:14.886" v="865" actId="26606"/>
          <ac:spMkLst>
            <pc:docMk/>
            <pc:sldMk cId="1839376260" sldId="318"/>
            <ac:spMk id="122" creationId="{FD073016-B734-483B-8953-5BADEE145112}"/>
          </ac:spMkLst>
        </pc:spChg>
        <pc:grpChg chg="add del">
          <ac:chgData name="Ishita Katyal" userId="69f0ce1865b1b472" providerId="LiveId" clId="{A0AF4DBF-0525-46D3-BC6B-1017181DF642}" dt="2024-09-29T10:54:01.996" v="857" actId="26606"/>
          <ac:grpSpMkLst>
            <pc:docMk/>
            <pc:sldMk cId="1839376260" sldId="318"/>
            <ac:grpSpMk id="109" creationId="{DF071BB7-867E-46A9-A7C2-3FCB28CB8FBD}"/>
          </ac:grpSpMkLst>
        </pc:grpChg>
        <pc:picChg chg="add mod">
          <ac:chgData name="Ishita Katyal" userId="69f0ce1865b1b472" providerId="LiveId" clId="{A0AF4DBF-0525-46D3-BC6B-1017181DF642}" dt="2024-09-29T10:58:58.512" v="905"/>
          <ac:picMkLst>
            <pc:docMk/>
            <pc:sldMk cId="1839376260" sldId="318"/>
            <ac:picMk id="102" creationId="{D50C9DEF-858F-1886-C07F-CDC3E7DEB5D2}"/>
          </ac:picMkLst>
        </pc:picChg>
      </pc:sldChg>
      <pc:sldChg chg="addSp delSp modSp new mod ord setBg">
        <pc:chgData name="Ishita Katyal" userId="69f0ce1865b1b472" providerId="LiveId" clId="{A0AF4DBF-0525-46D3-BC6B-1017181DF642}" dt="2024-09-29T11:01:02.375" v="924"/>
        <pc:sldMkLst>
          <pc:docMk/>
          <pc:sldMk cId="636470588" sldId="319"/>
        </pc:sldMkLst>
        <pc:spChg chg="add mod">
          <ac:chgData name="Ishita Katyal" userId="69f0ce1865b1b472" providerId="LiveId" clId="{A0AF4DBF-0525-46D3-BC6B-1017181DF642}" dt="2024-09-29T11:00:45.907" v="921" actId="14861"/>
          <ac:spMkLst>
            <pc:docMk/>
            <pc:sldMk cId="636470588" sldId="319"/>
            <ac:spMk id="3" creationId="{4EA775EC-9226-7B88-2C86-082FEC1666AF}"/>
          </ac:spMkLst>
        </pc:spChg>
        <pc:spChg chg="add mod">
          <ac:chgData name="Ishita Katyal" userId="69f0ce1865b1b472" providerId="LiveId" clId="{A0AF4DBF-0525-46D3-BC6B-1017181DF642}" dt="2024-09-29T11:00:30.129" v="919" actId="14838"/>
          <ac:spMkLst>
            <pc:docMk/>
            <pc:sldMk cId="636470588" sldId="319"/>
            <ac:spMk id="4" creationId="{FDF40C19-211F-F1B8-A655-B983E42A2A05}"/>
          </ac:spMkLst>
        </pc:spChg>
        <pc:spChg chg="add">
          <ac:chgData name="Ishita Katyal" userId="69f0ce1865b1b472" providerId="LiveId" clId="{A0AF4DBF-0525-46D3-BC6B-1017181DF642}" dt="2024-09-29T10:59:31.851" v="909" actId="26606"/>
          <ac:spMkLst>
            <pc:docMk/>
            <pc:sldMk cId="636470588" sldId="319"/>
            <ac:spMk id="105" creationId="{16B067B1-F4E5-4FDF-813D-C9E872E80075}"/>
          </ac:spMkLst>
        </pc:spChg>
        <pc:picChg chg="add del mod">
          <ac:chgData name="Ishita Katyal" userId="69f0ce1865b1b472" providerId="LiveId" clId="{A0AF4DBF-0525-46D3-BC6B-1017181DF642}" dt="2024-09-29T10:59:48.412" v="912" actId="478"/>
          <ac:picMkLst>
            <pc:docMk/>
            <pc:sldMk cId="636470588" sldId="319"/>
            <ac:picMk id="2" creationId="{C6D40979-60EC-C550-D61F-2B2B15BE55DF}"/>
          </ac:picMkLst>
        </pc:picChg>
        <pc:picChg chg="add mod">
          <ac:chgData name="Ishita Katyal" userId="69f0ce1865b1b472" providerId="LiveId" clId="{A0AF4DBF-0525-46D3-BC6B-1017181DF642}" dt="2024-09-29T10:59:31.851" v="909" actId="26606"/>
          <ac:picMkLst>
            <pc:docMk/>
            <pc:sldMk cId="636470588" sldId="319"/>
            <ac:picMk id="100" creationId="{63A5A7F6-F620-7EFF-6975-7D3B718DA542}"/>
          </ac:picMkLst>
        </pc:picChg>
      </pc:sldChg>
      <pc:sldChg chg="add">
        <pc:chgData name="Ishita Katyal" userId="69f0ce1865b1b472" providerId="LiveId" clId="{A0AF4DBF-0525-46D3-BC6B-1017181DF642}" dt="2024-09-29T10:56:59.799" v="889" actId="2890"/>
        <pc:sldMkLst>
          <pc:docMk/>
          <pc:sldMk cId="4088916052" sldId="320"/>
        </pc:sldMkLst>
      </pc:sldChg>
      <pc:sldChg chg="addSp delSp modSp new mod ord setBg">
        <pc:chgData name="Ishita Katyal" userId="69f0ce1865b1b472" providerId="LiveId" clId="{A0AF4DBF-0525-46D3-BC6B-1017181DF642}" dt="2024-09-29T11:03:29.725" v="955"/>
        <pc:sldMkLst>
          <pc:docMk/>
          <pc:sldMk cId="2186706938" sldId="321"/>
        </pc:sldMkLst>
        <pc:spChg chg="add mod ord">
          <ac:chgData name="Ishita Katyal" userId="69f0ce1865b1b472" providerId="LiveId" clId="{A0AF4DBF-0525-46D3-BC6B-1017181DF642}" dt="2024-09-29T11:02:21.161" v="945" actId="1076"/>
          <ac:spMkLst>
            <pc:docMk/>
            <pc:sldMk cId="2186706938" sldId="321"/>
            <ac:spMk id="2" creationId="{E6B5AC11-E058-BA43-1F5F-732C8702F6C0}"/>
          </ac:spMkLst>
        </pc:spChg>
        <pc:spChg chg="add mod">
          <ac:chgData name="Ishita Katyal" userId="69f0ce1865b1b472" providerId="LiveId" clId="{A0AF4DBF-0525-46D3-BC6B-1017181DF642}" dt="2024-09-29T11:01:58.710" v="938" actId="26606"/>
          <ac:spMkLst>
            <pc:docMk/>
            <pc:sldMk cId="2186706938" sldId="321"/>
            <ac:spMk id="3" creationId="{272BDB72-49BD-FBC4-6529-10C4EBFBFA09}"/>
          </ac:spMkLst>
        </pc:spChg>
        <pc:spChg chg="add mod">
          <ac:chgData name="Ishita Katyal" userId="69f0ce1865b1b472" providerId="LiveId" clId="{A0AF4DBF-0525-46D3-BC6B-1017181DF642}" dt="2024-09-29T11:03:08.885" v="952" actId="14100"/>
          <ac:spMkLst>
            <pc:docMk/>
            <pc:sldMk cId="2186706938" sldId="321"/>
            <ac:spMk id="4" creationId="{08B7E203-6FC2-6001-F003-E75956805EE9}"/>
          </ac:spMkLst>
        </pc:spChg>
        <pc:spChg chg="add del">
          <ac:chgData name="Ishita Katyal" userId="69f0ce1865b1b472" providerId="LiveId" clId="{A0AF4DBF-0525-46D3-BC6B-1017181DF642}" dt="2024-09-29T11:01:58.710" v="938" actId="26606"/>
          <ac:spMkLst>
            <pc:docMk/>
            <pc:sldMk cId="2186706938" sldId="321"/>
            <ac:spMk id="103" creationId="{14995E8B-DB3C-4E23-9186-1613402BFDCF}"/>
          </ac:spMkLst>
        </pc:spChg>
        <pc:spChg chg="add del">
          <ac:chgData name="Ishita Katyal" userId="69f0ce1865b1b472" providerId="LiveId" clId="{A0AF4DBF-0525-46D3-BC6B-1017181DF642}" dt="2024-09-29T11:01:58.710" v="938" actId="26606"/>
          <ac:spMkLst>
            <pc:docMk/>
            <pc:sldMk cId="2186706938" sldId="321"/>
            <ac:spMk id="105" creationId="{CF21E7C5-2080-4549-97AA-9A6688257789}"/>
          </ac:spMkLst>
        </pc:spChg>
        <pc:spChg chg="add del">
          <ac:chgData name="Ishita Katyal" userId="69f0ce1865b1b472" providerId="LiveId" clId="{A0AF4DBF-0525-46D3-BC6B-1017181DF642}" dt="2024-09-29T11:01:58.710" v="938" actId="26606"/>
          <ac:spMkLst>
            <pc:docMk/>
            <pc:sldMk cId="2186706938" sldId="321"/>
            <ac:spMk id="115" creationId="{57957B04-C024-4B5F-B7C3-20FAE3F1D3CA}"/>
          </ac:spMkLst>
        </pc:spChg>
        <pc:spChg chg="add del">
          <ac:chgData name="Ishita Katyal" userId="69f0ce1865b1b472" providerId="LiveId" clId="{A0AF4DBF-0525-46D3-BC6B-1017181DF642}" dt="2024-09-29T11:01:58.710" v="938" actId="26606"/>
          <ac:spMkLst>
            <pc:docMk/>
            <pc:sldMk cId="2186706938" sldId="321"/>
            <ac:spMk id="117" creationId="{C6FBFCE4-B693-49EB-9CE1-4420332195E7}"/>
          </ac:spMkLst>
        </pc:spChg>
        <pc:spChg chg="add del">
          <ac:chgData name="Ishita Katyal" userId="69f0ce1865b1b472" providerId="LiveId" clId="{A0AF4DBF-0525-46D3-BC6B-1017181DF642}" dt="2024-09-29T11:01:58.710" v="938" actId="26606"/>
          <ac:spMkLst>
            <pc:docMk/>
            <pc:sldMk cId="2186706938" sldId="321"/>
            <ac:spMk id="134" creationId="{06DA9DF9-31F7-4056-B42E-878CC92417B8}"/>
          </ac:spMkLst>
        </pc:spChg>
        <pc:grpChg chg="add del">
          <ac:chgData name="Ishita Katyal" userId="69f0ce1865b1b472" providerId="LiveId" clId="{A0AF4DBF-0525-46D3-BC6B-1017181DF642}" dt="2024-09-29T11:01:58.710" v="938" actId="26606"/>
          <ac:grpSpMkLst>
            <pc:docMk/>
            <pc:sldMk cId="2186706938" sldId="321"/>
            <ac:grpSpMk id="107" creationId="{58454601-8C5B-41C4-8012-BF42AE4E16F2}"/>
          </ac:grpSpMkLst>
        </pc:grpChg>
        <pc:grpChg chg="add del">
          <ac:chgData name="Ishita Katyal" userId="69f0ce1865b1b472" providerId="LiveId" clId="{A0AF4DBF-0525-46D3-BC6B-1017181DF642}" dt="2024-09-29T11:01:58.710" v="938" actId="26606"/>
          <ac:grpSpMkLst>
            <pc:docMk/>
            <pc:sldMk cId="2186706938" sldId="321"/>
            <ac:grpSpMk id="119" creationId="{8FFC4225-9683-4D55-8686-FCDDB8BCBF38}"/>
          </ac:grpSpMkLst>
        </pc:grpChg>
        <pc:grpChg chg="add del">
          <ac:chgData name="Ishita Katyal" userId="69f0ce1865b1b472" providerId="LiveId" clId="{A0AF4DBF-0525-46D3-BC6B-1017181DF642}" dt="2024-09-29T11:01:58.710" v="938" actId="26606"/>
          <ac:grpSpMkLst>
            <pc:docMk/>
            <pc:sldMk cId="2186706938" sldId="321"/>
            <ac:grpSpMk id="125" creationId="{2993EE7D-6C2F-43A3-9C60-0C79DB9E529F}"/>
          </ac:grpSpMkLst>
        </pc:grpChg>
        <pc:picChg chg="add del mod ord">
          <ac:chgData name="Ishita Katyal" userId="69f0ce1865b1b472" providerId="LiveId" clId="{A0AF4DBF-0525-46D3-BC6B-1017181DF642}" dt="2024-09-29T11:02:48.529" v="950" actId="1076"/>
          <ac:picMkLst>
            <pc:docMk/>
            <pc:sldMk cId="2186706938" sldId="321"/>
            <ac:picMk id="98" creationId="{8EFD751B-ED04-BDDB-18E8-4B9B2E4ABCD7}"/>
          </ac:picMkLst>
        </pc:picChg>
      </pc:sldChg>
      <pc:sldChg chg="addSp delSp modSp new mod ord setBg">
        <pc:chgData name="Ishita Katyal" userId="69f0ce1865b1b472" providerId="LiveId" clId="{A0AF4DBF-0525-46D3-BC6B-1017181DF642}" dt="2024-09-29T11:05:37.809" v="972"/>
        <pc:sldMkLst>
          <pc:docMk/>
          <pc:sldMk cId="561708513" sldId="322"/>
        </pc:sldMkLst>
        <pc:spChg chg="add mod">
          <ac:chgData name="Ishita Katyal" userId="69f0ce1865b1b472" providerId="LiveId" clId="{A0AF4DBF-0525-46D3-BC6B-1017181DF642}" dt="2024-09-29T11:05:19.418" v="969" actId="1076"/>
          <ac:spMkLst>
            <pc:docMk/>
            <pc:sldMk cId="561708513" sldId="322"/>
            <ac:spMk id="2" creationId="{DCB3E8BC-C9E7-3906-68E3-61547741BD05}"/>
          </ac:spMkLst>
        </pc:spChg>
        <pc:spChg chg="add mod">
          <ac:chgData name="Ishita Katyal" userId="69f0ce1865b1b472" providerId="LiveId" clId="{A0AF4DBF-0525-46D3-BC6B-1017181DF642}" dt="2024-09-29T11:04:44.724" v="968" actId="14861"/>
          <ac:spMkLst>
            <pc:docMk/>
            <pc:sldMk cId="561708513" sldId="322"/>
            <ac:spMk id="3" creationId="{C1E27629-0AF8-81B8-5377-663B570B9B8D}"/>
          </ac:spMkLst>
        </pc:spChg>
        <pc:spChg chg="add">
          <ac:chgData name="Ishita Katyal" userId="69f0ce1865b1b472" providerId="LiveId" clId="{A0AF4DBF-0525-46D3-BC6B-1017181DF642}" dt="2024-09-29T11:03:51.285" v="961" actId="26606"/>
          <ac:spMkLst>
            <pc:docMk/>
            <pc:sldMk cId="561708513" sldId="322"/>
            <ac:spMk id="99" creationId="{5D9FC6AC-4A12-4825-8ABE-0732B8EF4D16}"/>
          </ac:spMkLst>
        </pc:spChg>
        <pc:picChg chg="add mod">
          <ac:chgData name="Ishita Katyal" userId="69f0ce1865b1b472" providerId="LiveId" clId="{A0AF4DBF-0525-46D3-BC6B-1017181DF642}" dt="2024-09-29T11:04:08.196" v="964" actId="693"/>
          <ac:picMkLst>
            <pc:docMk/>
            <pc:sldMk cId="561708513" sldId="322"/>
            <ac:picMk id="94" creationId="{308B2B1F-48E4-D1F6-B33E-653A0B7E116F}"/>
          </ac:picMkLst>
        </pc:picChg>
        <pc:picChg chg="add del mod">
          <ac:chgData name="Ishita Katyal" userId="69f0ce1865b1b472" providerId="LiveId" clId="{A0AF4DBF-0525-46D3-BC6B-1017181DF642}" dt="2024-09-29T11:03:36.903" v="958" actId="478"/>
          <ac:picMkLst>
            <pc:docMk/>
            <pc:sldMk cId="561708513" sldId="322"/>
            <ac:picMk id="96" creationId="{35999AB0-C4EB-C0C3-728A-7F0312491618}"/>
          </ac:picMkLst>
        </pc:picChg>
      </pc:sldChg>
      <pc:sldChg chg="addSp delSp modSp new mod ord setBg">
        <pc:chgData name="Ishita Katyal" userId="69f0ce1865b1b472" providerId="LiveId" clId="{A0AF4DBF-0525-46D3-BC6B-1017181DF642}" dt="2024-09-29T11:09:01.627" v="1012"/>
        <pc:sldMkLst>
          <pc:docMk/>
          <pc:sldMk cId="1828419970" sldId="323"/>
        </pc:sldMkLst>
        <pc:spChg chg="add mod">
          <ac:chgData name="Ishita Katyal" userId="69f0ce1865b1b472" providerId="LiveId" clId="{A0AF4DBF-0525-46D3-BC6B-1017181DF642}" dt="2024-09-29T11:06:53.603" v="996" actId="1076"/>
          <ac:spMkLst>
            <pc:docMk/>
            <pc:sldMk cId="1828419970" sldId="323"/>
            <ac:spMk id="2" creationId="{42DE9F28-365E-1C96-2C51-F8A3CFF41E88}"/>
          </ac:spMkLst>
        </pc:spChg>
        <pc:spChg chg="add mod">
          <ac:chgData name="Ishita Katyal" userId="69f0ce1865b1b472" providerId="LiveId" clId="{A0AF4DBF-0525-46D3-BC6B-1017181DF642}" dt="2024-09-29T11:06:35.906" v="992" actId="20577"/>
          <ac:spMkLst>
            <pc:docMk/>
            <pc:sldMk cId="1828419970" sldId="323"/>
            <ac:spMk id="3" creationId="{77C6150A-7476-C7D5-0208-CD3A0FCDB5E7}"/>
          </ac:spMkLst>
        </pc:spChg>
        <pc:spChg chg="add">
          <ac:chgData name="Ishita Katyal" userId="69f0ce1865b1b472" providerId="LiveId" clId="{A0AF4DBF-0525-46D3-BC6B-1017181DF642}" dt="2024-09-29T11:06:15.944" v="982" actId="26606"/>
          <ac:spMkLst>
            <pc:docMk/>
            <pc:sldMk cId="1828419970" sldId="323"/>
            <ac:spMk id="95" creationId="{4613B4A9-1C7C-4729-A016-AB42D3979460}"/>
          </ac:spMkLst>
        </pc:spChg>
        <pc:spChg chg="add del">
          <ac:chgData name="Ishita Katyal" userId="69f0ce1865b1b472" providerId="LiveId" clId="{A0AF4DBF-0525-46D3-BC6B-1017181DF642}" dt="2024-09-29T11:05:54.520" v="976" actId="26606"/>
          <ac:spMkLst>
            <pc:docMk/>
            <pc:sldMk cId="1828419970" sldId="323"/>
            <ac:spMk id="97" creationId="{7742A528-B5BC-48B8-92DE-9C2B44451A96}"/>
          </ac:spMkLst>
        </pc:spChg>
        <pc:spChg chg="add del">
          <ac:chgData name="Ishita Katyal" userId="69f0ce1865b1b472" providerId="LiveId" clId="{A0AF4DBF-0525-46D3-BC6B-1017181DF642}" dt="2024-09-29T11:05:59.290" v="978" actId="26606"/>
          <ac:spMkLst>
            <pc:docMk/>
            <pc:sldMk cId="1828419970" sldId="323"/>
            <ac:spMk id="99" creationId="{6680F1D3-7650-4307-A001-0163AD371D29}"/>
          </ac:spMkLst>
        </pc:spChg>
        <pc:picChg chg="add mod">
          <ac:chgData name="Ishita Katyal" userId="69f0ce1865b1b472" providerId="LiveId" clId="{A0AF4DBF-0525-46D3-BC6B-1017181DF642}" dt="2024-09-29T11:09:01.627" v="1012"/>
          <ac:picMkLst>
            <pc:docMk/>
            <pc:sldMk cId="1828419970" sldId="323"/>
            <ac:picMk id="90" creationId="{99E7E79E-4914-59BE-82DF-48081800D053}"/>
          </ac:picMkLst>
        </pc:picChg>
        <pc:picChg chg="add del mod">
          <ac:chgData name="Ishita Katyal" userId="69f0ce1865b1b472" providerId="LiveId" clId="{A0AF4DBF-0525-46D3-BC6B-1017181DF642}" dt="2024-09-29T11:06:04.719" v="979" actId="478"/>
          <ac:picMkLst>
            <pc:docMk/>
            <pc:sldMk cId="1828419970" sldId="323"/>
            <ac:picMk id="92" creationId="{7C55A126-AC2A-70B1-F92C-D6D07F16411E}"/>
          </ac:picMkLst>
        </pc:picChg>
      </pc:sldChg>
      <pc:sldChg chg="addSp modSp new mod ord setBg">
        <pc:chgData name="Ishita Katyal" userId="69f0ce1865b1b472" providerId="LiveId" clId="{A0AF4DBF-0525-46D3-BC6B-1017181DF642}" dt="2024-09-29T11:08:34.998" v="1010"/>
        <pc:sldMkLst>
          <pc:docMk/>
          <pc:sldMk cId="3418592564" sldId="324"/>
        </pc:sldMkLst>
        <pc:spChg chg="add mod">
          <ac:chgData name="Ishita Katyal" userId="69f0ce1865b1b472" providerId="LiveId" clId="{A0AF4DBF-0525-46D3-BC6B-1017181DF642}" dt="2024-09-29T11:07:50.641" v="1004"/>
          <ac:spMkLst>
            <pc:docMk/>
            <pc:sldMk cId="3418592564" sldId="324"/>
            <ac:spMk id="2" creationId="{23D39D50-8568-70BA-E13B-3315B253D0BC}"/>
          </ac:spMkLst>
        </pc:spChg>
        <pc:spChg chg="add mod">
          <ac:chgData name="Ishita Katyal" userId="69f0ce1865b1b472" providerId="LiveId" clId="{A0AF4DBF-0525-46D3-BC6B-1017181DF642}" dt="2024-09-29T11:07:50.641" v="1004"/>
          <ac:spMkLst>
            <pc:docMk/>
            <pc:sldMk cId="3418592564" sldId="324"/>
            <ac:spMk id="3" creationId="{E609F3E7-2EDA-7BCA-C073-E0B94DEC98B9}"/>
          </ac:spMkLst>
        </pc:spChg>
        <pc:spChg chg="add">
          <ac:chgData name="Ishita Katyal" userId="69f0ce1865b1b472" providerId="LiveId" clId="{A0AF4DBF-0525-46D3-BC6B-1017181DF642}" dt="2024-09-29T11:07:39.980" v="1003" actId="26606"/>
          <ac:spMkLst>
            <pc:docMk/>
            <pc:sldMk cId="3418592564" sldId="324"/>
            <ac:spMk id="93" creationId="{9C6777B5-64F4-4200-B099-34168B69FE53}"/>
          </ac:spMkLst>
        </pc:spChg>
        <pc:grpChg chg="add">
          <ac:chgData name="Ishita Katyal" userId="69f0ce1865b1b472" providerId="LiveId" clId="{A0AF4DBF-0525-46D3-BC6B-1017181DF642}" dt="2024-09-29T11:07:39.980" v="1003" actId="26606"/>
          <ac:grpSpMkLst>
            <pc:docMk/>
            <pc:sldMk cId="3418592564" sldId="324"/>
            <ac:grpSpMk id="95" creationId="{4252769E-B9F0-4068-A645-5BBEF16E9C28}"/>
          </ac:grpSpMkLst>
        </pc:grpChg>
        <pc:picChg chg="add mod">
          <ac:chgData name="Ishita Katyal" userId="69f0ce1865b1b472" providerId="LiveId" clId="{A0AF4DBF-0525-46D3-BC6B-1017181DF642}" dt="2024-09-29T11:08:10.062" v="1007" actId="1440"/>
          <ac:picMkLst>
            <pc:docMk/>
            <pc:sldMk cId="3418592564" sldId="324"/>
            <ac:picMk id="88" creationId="{4E2D5ED6-C90D-2E86-518D-5F9E841CA7E4}"/>
          </ac:picMkLst>
        </pc:picChg>
      </pc:sldChg>
      <pc:sldChg chg="addSp modSp new mod setBg">
        <pc:chgData name="Ishita Katyal" userId="69f0ce1865b1b472" providerId="LiveId" clId="{A0AF4DBF-0525-46D3-BC6B-1017181DF642}" dt="2024-09-29T11:10:07.672" v="1021" actId="14861"/>
        <pc:sldMkLst>
          <pc:docMk/>
          <pc:sldMk cId="406035554" sldId="325"/>
        </pc:sldMkLst>
        <pc:spChg chg="add mod">
          <ac:chgData name="Ishita Katyal" userId="69f0ce1865b1b472" providerId="LiveId" clId="{A0AF4DBF-0525-46D3-BC6B-1017181DF642}" dt="2024-09-29T11:09:36.020" v="1017"/>
          <ac:spMkLst>
            <pc:docMk/>
            <pc:sldMk cId="406035554" sldId="325"/>
            <ac:spMk id="2" creationId="{2C113664-751A-E269-4BFB-DB8F0510AA4B}"/>
          </ac:spMkLst>
        </pc:spChg>
        <pc:spChg chg="add mod">
          <ac:chgData name="Ishita Katyal" userId="69f0ce1865b1b472" providerId="LiveId" clId="{A0AF4DBF-0525-46D3-BC6B-1017181DF642}" dt="2024-09-29T11:09:36.020" v="1017"/>
          <ac:spMkLst>
            <pc:docMk/>
            <pc:sldMk cId="406035554" sldId="325"/>
            <ac:spMk id="3" creationId="{7DF0D3B3-23F8-1EDF-9DEB-296F5E50B418}"/>
          </ac:spMkLst>
        </pc:spChg>
        <pc:spChg chg="add">
          <ac:chgData name="Ishita Katyal" userId="69f0ce1865b1b472" providerId="LiveId" clId="{A0AF4DBF-0525-46D3-BC6B-1017181DF642}" dt="2024-09-29T11:09:27.889" v="1016" actId="26606"/>
          <ac:spMkLst>
            <pc:docMk/>
            <pc:sldMk cId="406035554" sldId="325"/>
            <ac:spMk id="89" creationId="{9C6777B5-64F4-4200-B099-34168B69FE53}"/>
          </ac:spMkLst>
        </pc:spChg>
        <pc:grpChg chg="add">
          <ac:chgData name="Ishita Katyal" userId="69f0ce1865b1b472" providerId="LiveId" clId="{A0AF4DBF-0525-46D3-BC6B-1017181DF642}" dt="2024-09-29T11:09:27.889" v="1016" actId="26606"/>
          <ac:grpSpMkLst>
            <pc:docMk/>
            <pc:sldMk cId="406035554" sldId="325"/>
            <ac:grpSpMk id="91" creationId="{4252769E-B9F0-4068-A645-5BBEF16E9C28}"/>
          </ac:grpSpMkLst>
        </pc:grpChg>
        <pc:picChg chg="add mod">
          <ac:chgData name="Ishita Katyal" userId="69f0ce1865b1b472" providerId="LiveId" clId="{A0AF4DBF-0525-46D3-BC6B-1017181DF642}" dt="2024-09-29T11:10:07.672" v="1021" actId="14861"/>
          <ac:picMkLst>
            <pc:docMk/>
            <pc:sldMk cId="406035554" sldId="325"/>
            <ac:picMk id="84" creationId="{6EEEB1DE-EF5E-8696-3738-1AD43A39707D}"/>
          </ac:picMkLst>
        </pc:picChg>
      </pc:sldChg>
      <pc:sldChg chg="add">
        <pc:chgData name="Ishita Katyal" userId="69f0ce1865b1b472" providerId="LiveId" clId="{A0AF4DBF-0525-46D3-BC6B-1017181DF642}" dt="2024-09-29T11:08:38.837" v="1011" actId="2890"/>
        <pc:sldMkLst>
          <pc:docMk/>
          <pc:sldMk cId="1211959203" sldId="326"/>
        </pc:sldMkLst>
      </pc:sldChg>
      <pc:sldChg chg="addSp delSp modSp new mod ord setBg">
        <pc:chgData name="Ishita Katyal" userId="69f0ce1865b1b472" providerId="LiveId" clId="{A0AF4DBF-0525-46D3-BC6B-1017181DF642}" dt="2024-09-29T11:11:45.562" v="1041"/>
        <pc:sldMkLst>
          <pc:docMk/>
          <pc:sldMk cId="786074262" sldId="327"/>
        </pc:sldMkLst>
        <pc:spChg chg="add mod">
          <ac:chgData name="Ishita Katyal" userId="69f0ce1865b1b472" providerId="LiveId" clId="{A0AF4DBF-0525-46D3-BC6B-1017181DF642}" dt="2024-09-29T11:11:00.206" v="1033" actId="1076"/>
          <ac:spMkLst>
            <pc:docMk/>
            <pc:sldMk cId="786074262" sldId="327"/>
            <ac:spMk id="2" creationId="{8F8B24C6-16FA-F6C1-DFC0-2931C7EFBD4D}"/>
          </ac:spMkLst>
        </pc:spChg>
        <pc:spChg chg="add mod">
          <ac:chgData name="Ishita Katyal" userId="69f0ce1865b1b472" providerId="LiveId" clId="{A0AF4DBF-0525-46D3-BC6B-1017181DF642}" dt="2024-09-29T11:11:26.220" v="1038" actId="14861"/>
          <ac:spMkLst>
            <pc:docMk/>
            <pc:sldMk cId="786074262" sldId="327"/>
            <ac:spMk id="3" creationId="{0022192E-A02C-57DB-51FC-C437EA788BC0}"/>
          </ac:spMkLst>
        </pc:spChg>
        <pc:spChg chg="add del">
          <ac:chgData name="Ishita Katyal" userId="69f0ce1865b1b472" providerId="LiveId" clId="{A0AF4DBF-0525-46D3-BC6B-1017181DF642}" dt="2024-09-29T11:10:37.534" v="1026" actId="26606"/>
          <ac:spMkLst>
            <pc:docMk/>
            <pc:sldMk cId="786074262" sldId="327"/>
            <ac:spMk id="87" creationId="{7742A528-B5BC-48B8-92DE-9C2B44451A96}"/>
          </ac:spMkLst>
        </pc:spChg>
        <pc:spChg chg="add del">
          <ac:chgData name="Ishita Katyal" userId="69f0ce1865b1b472" providerId="LiveId" clId="{A0AF4DBF-0525-46D3-BC6B-1017181DF642}" dt="2024-09-29T11:10:49.500" v="1031" actId="26606"/>
          <ac:spMkLst>
            <pc:docMk/>
            <pc:sldMk cId="786074262" sldId="327"/>
            <ac:spMk id="89" creationId="{E559D998-AB6C-46E1-B394-118E9A1E2D62}"/>
          </ac:spMkLst>
        </pc:spChg>
        <pc:spChg chg="add">
          <ac:chgData name="Ishita Katyal" userId="69f0ce1865b1b472" providerId="LiveId" clId="{A0AF4DBF-0525-46D3-BC6B-1017181DF642}" dt="2024-09-29T11:10:49.500" v="1031" actId="26606"/>
          <ac:spMkLst>
            <pc:docMk/>
            <pc:sldMk cId="786074262" sldId="327"/>
            <ac:spMk id="94" creationId="{92CC4BDB-5B81-4023-B967-7DF04BC13389}"/>
          </ac:spMkLst>
        </pc:spChg>
        <pc:picChg chg="add mod">
          <ac:chgData name="Ishita Katyal" userId="69f0ce1865b1b472" providerId="LiveId" clId="{A0AF4DBF-0525-46D3-BC6B-1017181DF642}" dt="2024-09-29T11:10:49.500" v="1031" actId="26606"/>
          <ac:picMkLst>
            <pc:docMk/>
            <pc:sldMk cId="786074262" sldId="327"/>
            <ac:picMk id="80" creationId="{7A857E1C-0D58-2695-31EA-AC8A37CAB66E}"/>
          </ac:picMkLst>
        </pc:picChg>
        <pc:picChg chg="add del mod">
          <ac:chgData name="Ishita Katyal" userId="69f0ce1865b1b472" providerId="LiveId" clId="{A0AF4DBF-0525-46D3-BC6B-1017181DF642}" dt="2024-09-29T11:10:40.845" v="1028" actId="478"/>
          <ac:picMkLst>
            <pc:docMk/>
            <pc:sldMk cId="786074262" sldId="327"/>
            <ac:picMk id="82" creationId="{70C996F0-0DFD-15C1-BA3C-77B5C4E9DB60}"/>
          </ac:picMkLst>
        </pc:picChg>
      </pc:sldChg>
      <pc:sldChg chg="addSp delSp modSp new mod setBg">
        <pc:chgData name="Ishita Katyal" userId="69f0ce1865b1b472" providerId="LiveId" clId="{A0AF4DBF-0525-46D3-BC6B-1017181DF642}" dt="2024-09-29T11:12:54.190" v="1057" actId="1440"/>
        <pc:sldMkLst>
          <pc:docMk/>
          <pc:sldMk cId="3159401281" sldId="328"/>
        </pc:sldMkLst>
        <pc:spChg chg="del">
          <ac:chgData name="Ishita Katyal" userId="69f0ce1865b1b472" providerId="LiveId" clId="{A0AF4DBF-0525-46D3-BC6B-1017181DF642}" dt="2024-09-29T11:11:48.262" v="1042" actId="478"/>
          <ac:spMkLst>
            <pc:docMk/>
            <pc:sldMk cId="3159401281" sldId="328"/>
            <ac:spMk id="2" creationId="{4ACDB5F9-DEAC-9E36-F822-223CCCAADA92}"/>
          </ac:spMkLst>
        </pc:spChg>
        <pc:spChg chg="del">
          <ac:chgData name="Ishita Katyal" userId="69f0ce1865b1b472" providerId="LiveId" clId="{A0AF4DBF-0525-46D3-BC6B-1017181DF642}" dt="2024-09-29T11:11:50.253" v="1043" actId="478"/>
          <ac:spMkLst>
            <pc:docMk/>
            <pc:sldMk cId="3159401281" sldId="328"/>
            <ac:spMk id="3" creationId="{B1AB1875-A919-40A9-66EB-B02923376C1E}"/>
          </ac:spMkLst>
        </pc:spChg>
        <pc:spChg chg="del">
          <ac:chgData name="Ishita Katyal" userId="69f0ce1865b1b472" providerId="LiveId" clId="{A0AF4DBF-0525-46D3-BC6B-1017181DF642}" dt="2024-09-29T11:11:54.548" v="1044" actId="478"/>
          <ac:spMkLst>
            <pc:docMk/>
            <pc:sldMk cId="3159401281" sldId="328"/>
            <ac:spMk id="4" creationId="{76E61B3E-0362-E97F-A545-D99998D44A74}"/>
          </ac:spMkLst>
        </pc:spChg>
        <pc:spChg chg="add mod">
          <ac:chgData name="Ishita Katyal" userId="69f0ce1865b1b472" providerId="LiveId" clId="{A0AF4DBF-0525-46D3-BC6B-1017181DF642}" dt="2024-09-29T11:12:26.298" v="1054"/>
          <ac:spMkLst>
            <pc:docMk/>
            <pc:sldMk cId="3159401281" sldId="328"/>
            <ac:spMk id="5" creationId="{C1C65584-26A7-1AD3-8FB3-6B8F3F60DD13}"/>
          </ac:spMkLst>
        </pc:spChg>
        <pc:spChg chg="add mod">
          <ac:chgData name="Ishita Katyal" userId="69f0ce1865b1b472" providerId="LiveId" clId="{A0AF4DBF-0525-46D3-BC6B-1017181DF642}" dt="2024-09-29T11:12:43.047" v="1056" actId="1076"/>
          <ac:spMkLst>
            <pc:docMk/>
            <pc:sldMk cId="3159401281" sldId="328"/>
            <ac:spMk id="6" creationId="{818118A4-D857-2099-72E4-A454D605E16F}"/>
          </ac:spMkLst>
        </pc:spChg>
        <pc:spChg chg="add del">
          <ac:chgData name="Ishita Katyal" userId="69f0ce1865b1b472" providerId="LiveId" clId="{A0AF4DBF-0525-46D3-BC6B-1017181DF642}" dt="2024-09-29T11:12:08.601" v="1048" actId="26606"/>
          <ac:spMkLst>
            <pc:docMk/>
            <pc:sldMk cId="3159401281" sldId="328"/>
            <ac:spMk id="83" creationId="{DDDE8F1B-7D12-DA50-6CB4-E966337CB378}"/>
          </ac:spMkLst>
        </pc:spChg>
        <pc:spChg chg="add del">
          <ac:chgData name="Ishita Katyal" userId="69f0ce1865b1b472" providerId="LiveId" clId="{A0AF4DBF-0525-46D3-BC6B-1017181DF642}" dt="2024-09-29T11:12:08.601" v="1048" actId="26606"/>
          <ac:spMkLst>
            <pc:docMk/>
            <pc:sldMk cId="3159401281" sldId="328"/>
            <ac:spMk id="85" creationId="{49D2FB46-4858-EF0E-0495-439BCECA839D}"/>
          </ac:spMkLst>
        </pc:spChg>
        <pc:spChg chg="add del">
          <ac:chgData name="Ishita Katyal" userId="69f0ce1865b1b472" providerId="LiveId" clId="{A0AF4DBF-0525-46D3-BC6B-1017181DF642}" dt="2024-09-29T11:12:08.601" v="1048" actId="26606"/>
          <ac:spMkLst>
            <pc:docMk/>
            <pc:sldMk cId="3159401281" sldId="328"/>
            <ac:spMk id="87" creationId="{EE39E8A4-1A69-6598-E450-4F053866DAAA}"/>
          </ac:spMkLst>
        </pc:spChg>
        <pc:spChg chg="add del">
          <ac:chgData name="Ishita Katyal" userId="69f0ce1865b1b472" providerId="LiveId" clId="{A0AF4DBF-0525-46D3-BC6B-1017181DF642}" dt="2024-09-29T11:12:08.601" v="1048" actId="26606"/>
          <ac:spMkLst>
            <pc:docMk/>
            <pc:sldMk cId="3159401281" sldId="328"/>
            <ac:spMk id="89" creationId="{D6F65BD2-2754-E0E9-CFE6-19FD22182840}"/>
          </ac:spMkLst>
        </pc:spChg>
        <pc:spChg chg="add del">
          <ac:chgData name="Ishita Katyal" userId="69f0ce1865b1b472" providerId="LiveId" clId="{A0AF4DBF-0525-46D3-BC6B-1017181DF642}" dt="2024-09-29T11:12:08.601" v="1048" actId="26606"/>
          <ac:spMkLst>
            <pc:docMk/>
            <pc:sldMk cId="3159401281" sldId="328"/>
            <ac:spMk id="91" creationId="{59FF3D06-BE9A-23D0-7FE5-BC81DE93164B}"/>
          </ac:spMkLst>
        </pc:spChg>
        <pc:spChg chg="add del">
          <ac:chgData name="Ishita Katyal" userId="69f0ce1865b1b472" providerId="LiveId" clId="{A0AF4DBF-0525-46D3-BC6B-1017181DF642}" dt="2024-09-29T11:12:20.895" v="1052" actId="26606"/>
          <ac:spMkLst>
            <pc:docMk/>
            <pc:sldMk cId="3159401281" sldId="328"/>
            <ac:spMk id="99" creationId="{5D9FC6AC-4A12-4825-8ABE-0732B8EF4D16}"/>
          </ac:spMkLst>
        </pc:spChg>
        <pc:grpChg chg="add del">
          <ac:chgData name="Ishita Katyal" userId="69f0ce1865b1b472" providerId="LiveId" clId="{A0AF4DBF-0525-46D3-BC6B-1017181DF642}" dt="2024-09-29T11:12:14.254" v="1050" actId="26606"/>
          <ac:grpSpMkLst>
            <pc:docMk/>
            <pc:sldMk cId="3159401281" sldId="328"/>
            <ac:grpSpMk id="93" creationId="{63737881-458F-40AD-B72B-B57D267DC423}"/>
          </ac:grpSpMkLst>
        </pc:grpChg>
        <pc:grpChg chg="add">
          <ac:chgData name="Ishita Katyal" userId="69f0ce1865b1b472" providerId="LiveId" clId="{A0AF4DBF-0525-46D3-BC6B-1017181DF642}" dt="2024-09-29T11:12:20.926" v="1053" actId="26606"/>
          <ac:grpSpMkLst>
            <pc:docMk/>
            <pc:sldMk cId="3159401281" sldId="328"/>
            <ac:grpSpMk id="101" creationId="{63737881-458F-40AD-B72B-B57D267DC423}"/>
          </ac:grpSpMkLst>
        </pc:grpChg>
        <pc:picChg chg="add mod">
          <ac:chgData name="Ishita Katyal" userId="69f0ce1865b1b472" providerId="LiveId" clId="{A0AF4DBF-0525-46D3-BC6B-1017181DF642}" dt="2024-09-29T11:12:54.190" v="1057" actId="1440"/>
          <ac:picMkLst>
            <pc:docMk/>
            <pc:sldMk cId="3159401281" sldId="328"/>
            <ac:picMk id="78" creationId="{081B70FC-E8CB-A827-B297-06FDC418F4D0}"/>
          </ac:picMkLst>
        </pc:picChg>
      </pc:sldChg>
      <pc:sldChg chg="addSp modSp new mod ord setBg">
        <pc:chgData name="Ishita Katyal" userId="69f0ce1865b1b472" providerId="LiveId" clId="{A0AF4DBF-0525-46D3-BC6B-1017181DF642}" dt="2024-09-29T11:15:00.986" v="1074"/>
        <pc:sldMkLst>
          <pc:docMk/>
          <pc:sldMk cId="3372301573" sldId="329"/>
        </pc:sldMkLst>
        <pc:spChg chg="add mod ord">
          <ac:chgData name="Ishita Katyal" userId="69f0ce1865b1b472" providerId="LiveId" clId="{A0AF4DBF-0525-46D3-BC6B-1017181DF642}" dt="2024-09-29T11:14:33.353" v="1071" actId="166"/>
          <ac:spMkLst>
            <pc:docMk/>
            <pc:sldMk cId="3372301573" sldId="329"/>
            <ac:spMk id="2" creationId="{0CA04412-F7BE-7071-2B5C-ECB66FB91560}"/>
          </ac:spMkLst>
        </pc:spChg>
        <pc:spChg chg="add mod">
          <ac:chgData name="Ishita Katyal" userId="69f0ce1865b1b472" providerId="LiveId" clId="{A0AF4DBF-0525-46D3-BC6B-1017181DF642}" dt="2024-09-29T11:13:37.437" v="1064" actId="1076"/>
          <ac:spMkLst>
            <pc:docMk/>
            <pc:sldMk cId="3372301573" sldId="329"/>
            <ac:spMk id="3" creationId="{04085BE4-8C12-53DD-53FD-7CB9641C4B0E}"/>
          </ac:spMkLst>
        </pc:spChg>
        <pc:spChg chg="add mod">
          <ac:chgData name="Ishita Katyal" userId="69f0ce1865b1b472" providerId="LiveId" clId="{A0AF4DBF-0525-46D3-BC6B-1017181DF642}" dt="2024-09-29T11:14:25.545" v="1070" actId="207"/>
          <ac:spMkLst>
            <pc:docMk/>
            <pc:sldMk cId="3372301573" sldId="329"/>
            <ac:spMk id="4" creationId="{D8AD0B2B-8B4A-9414-1874-B61548B27BDE}"/>
          </ac:spMkLst>
        </pc:spChg>
        <pc:spChg chg="add">
          <ac:chgData name="Ishita Katyal" userId="69f0ce1865b1b472" providerId="LiveId" clId="{A0AF4DBF-0525-46D3-BC6B-1017181DF642}" dt="2024-09-29T11:13:18.741" v="1061" actId="26606"/>
          <ac:spMkLst>
            <pc:docMk/>
            <pc:sldMk cId="3372301573" sldId="329"/>
            <ac:spMk id="81" creationId="{16B067B1-F4E5-4FDF-813D-C9E872E80075}"/>
          </ac:spMkLst>
        </pc:spChg>
        <pc:picChg chg="add mod">
          <ac:chgData name="Ishita Katyal" userId="69f0ce1865b1b472" providerId="LiveId" clId="{A0AF4DBF-0525-46D3-BC6B-1017181DF642}" dt="2024-09-29T11:14:03.801" v="1068" actId="14100"/>
          <ac:picMkLst>
            <pc:docMk/>
            <pc:sldMk cId="3372301573" sldId="329"/>
            <ac:picMk id="76" creationId="{62D87FAB-C3C0-D438-EDEA-9D40AE5E9B2C}"/>
          </ac:picMkLst>
        </pc:picChg>
      </pc:sldChg>
      <pc:sldChg chg="addSp modSp new mod ord setBg">
        <pc:chgData name="Ishita Katyal" userId="69f0ce1865b1b472" providerId="LiveId" clId="{A0AF4DBF-0525-46D3-BC6B-1017181DF642}" dt="2024-09-29T11:17:03.173" v="1086"/>
        <pc:sldMkLst>
          <pc:docMk/>
          <pc:sldMk cId="52277486" sldId="330"/>
        </pc:sldMkLst>
        <pc:spChg chg="add mod">
          <ac:chgData name="Ishita Katyal" userId="69f0ce1865b1b472" providerId="LiveId" clId="{A0AF4DBF-0525-46D3-BC6B-1017181DF642}" dt="2024-09-29T11:16:13.270" v="1080" actId="14861"/>
          <ac:spMkLst>
            <pc:docMk/>
            <pc:sldMk cId="52277486" sldId="330"/>
            <ac:spMk id="2" creationId="{554611C5-9DA6-CF8E-7A4B-417B8DD1EF8E}"/>
          </ac:spMkLst>
        </pc:spChg>
        <pc:spChg chg="add mod">
          <ac:chgData name="Ishita Katyal" userId="69f0ce1865b1b472" providerId="LiveId" clId="{A0AF4DBF-0525-46D3-BC6B-1017181DF642}" dt="2024-09-29T11:15:33.316" v="1078"/>
          <ac:spMkLst>
            <pc:docMk/>
            <pc:sldMk cId="52277486" sldId="330"/>
            <ac:spMk id="3" creationId="{57DF1AED-47FE-605B-251A-58072A57C900}"/>
          </ac:spMkLst>
        </pc:spChg>
        <pc:spChg chg="add mod">
          <ac:chgData name="Ishita Katyal" userId="69f0ce1865b1b472" providerId="LiveId" clId="{A0AF4DBF-0525-46D3-BC6B-1017181DF642}" dt="2024-09-29T11:16:47.895" v="1083" actId="14100"/>
          <ac:spMkLst>
            <pc:docMk/>
            <pc:sldMk cId="52277486" sldId="330"/>
            <ac:spMk id="4" creationId="{85E793F5-A1F4-1469-4BD6-0F37945B4E2B}"/>
          </ac:spMkLst>
        </pc:spChg>
        <pc:spChg chg="add">
          <ac:chgData name="Ishita Katyal" userId="69f0ce1865b1b472" providerId="LiveId" clId="{A0AF4DBF-0525-46D3-BC6B-1017181DF642}" dt="2024-09-29T11:15:14.140" v="1077" actId="26606"/>
          <ac:spMkLst>
            <pc:docMk/>
            <pc:sldMk cId="52277486" sldId="330"/>
            <ac:spMk id="79" creationId="{3B5F8FB9-93B9-4832-A062-85E1B6A5AFA4}"/>
          </ac:spMkLst>
        </pc:spChg>
        <pc:spChg chg="add">
          <ac:chgData name="Ishita Katyal" userId="69f0ce1865b1b472" providerId="LiveId" clId="{A0AF4DBF-0525-46D3-BC6B-1017181DF642}" dt="2024-09-29T11:15:14.140" v="1077" actId="26606"/>
          <ac:spMkLst>
            <pc:docMk/>
            <pc:sldMk cId="52277486" sldId="330"/>
            <ac:spMk id="81" creationId="{F37E8EB2-7BE0-4F3D-921C-F4E9C2C14929}"/>
          </ac:spMkLst>
        </pc:spChg>
        <pc:spChg chg="add">
          <ac:chgData name="Ishita Katyal" userId="69f0ce1865b1b472" providerId="LiveId" clId="{A0AF4DBF-0525-46D3-BC6B-1017181DF642}" dt="2024-09-29T11:15:14.140" v="1077" actId="26606"/>
          <ac:spMkLst>
            <pc:docMk/>
            <pc:sldMk cId="52277486" sldId="330"/>
            <ac:spMk id="83" creationId="{E77AE46B-A945-4A7E-9911-903176079DD0}"/>
          </ac:spMkLst>
        </pc:spChg>
        <pc:picChg chg="add mod">
          <ac:chgData name="Ishita Katyal" userId="69f0ce1865b1b472" providerId="LiveId" clId="{A0AF4DBF-0525-46D3-BC6B-1017181DF642}" dt="2024-09-29T11:16:26.333" v="1081" actId="14861"/>
          <ac:picMkLst>
            <pc:docMk/>
            <pc:sldMk cId="52277486" sldId="330"/>
            <ac:picMk id="74" creationId="{1B18D56C-A7CF-C7CC-718F-38720B0481D1}"/>
          </ac:picMkLst>
        </pc:picChg>
      </pc:sldChg>
      <pc:sldChg chg="addSp modSp new mod setBg">
        <pc:chgData name="Ishita Katyal" userId="69f0ce1865b1b472" providerId="LiveId" clId="{A0AF4DBF-0525-46D3-BC6B-1017181DF642}" dt="2024-09-29T11:18:56.172" v="1121" actId="167"/>
        <pc:sldMkLst>
          <pc:docMk/>
          <pc:sldMk cId="2811257581" sldId="331"/>
        </pc:sldMkLst>
        <pc:spChg chg="add mod">
          <ac:chgData name="Ishita Katyal" userId="69f0ce1865b1b472" providerId="LiveId" clId="{A0AF4DBF-0525-46D3-BC6B-1017181DF642}" dt="2024-09-29T11:18:24.244" v="1118" actId="1076"/>
          <ac:spMkLst>
            <pc:docMk/>
            <pc:sldMk cId="2811257581" sldId="331"/>
            <ac:spMk id="2" creationId="{F4398237-A337-C617-8F28-A2BEAA7BDC59}"/>
          </ac:spMkLst>
        </pc:spChg>
        <pc:spChg chg="add mod">
          <ac:chgData name="Ishita Katyal" userId="69f0ce1865b1b472" providerId="LiveId" clId="{A0AF4DBF-0525-46D3-BC6B-1017181DF642}" dt="2024-09-29T11:18:06.420" v="1113" actId="1076"/>
          <ac:spMkLst>
            <pc:docMk/>
            <pc:sldMk cId="2811257581" sldId="331"/>
            <ac:spMk id="3" creationId="{C2149966-57A0-A75B-C447-F42232256A25}"/>
          </ac:spMkLst>
        </pc:spChg>
        <pc:spChg chg="add ord">
          <ac:chgData name="Ishita Katyal" userId="69f0ce1865b1b472" providerId="LiveId" clId="{A0AF4DBF-0525-46D3-BC6B-1017181DF642}" dt="2024-09-29T11:18:56.172" v="1121" actId="167"/>
          <ac:spMkLst>
            <pc:docMk/>
            <pc:sldMk cId="2811257581" sldId="331"/>
            <ac:spMk id="4" creationId="{D9E9E62B-A8C1-2C24-9687-58E184E6B353}"/>
          </ac:spMkLst>
        </pc:spChg>
        <pc:spChg chg="add">
          <ac:chgData name="Ishita Katyal" userId="69f0ce1865b1b472" providerId="LiveId" clId="{A0AF4DBF-0525-46D3-BC6B-1017181DF642}" dt="2024-09-29T11:17:17.486" v="1089" actId="26606"/>
          <ac:spMkLst>
            <pc:docMk/>
            <pc:sldMk cId="2811257581" sldId="331"/>
            <ac:spMk id="77" creationId="{4613B4A9-1C7C-4729-A016-AB42D3979460}"/>
          </ac:spMkLst>
        </pc:spChg>
        <pc:picChg chg="add mod">
          <ac:chgData name="Ishita Katyal" userId="69f0ce1865b1b472" providerId="LiveId" clId="{A0AF4DBF-0525-46D3-BC6B-1017181DF642}" dt="2024-09-29T11:18:29.684" v="1119" actId="14100"/>
          <ac:picMkLst>
            <pc:docMk/>
            <pc:sldMk cId="2811257581" sldId="331"/>
            <ac:picMk id="72" creationId="{F64F5A68-C697-CED3-E46D-7E992C27BB9B}"/>
          </ac:picMkLst>
        </pc:picChg>
      </pc:sldChg>
      <pc:sldChg chg="addSp modSp new mod setBg">
        <pc:chgData name="Ishita Katyal" userId="69f0ce1865b1b472" providerId="LiveId" clId="{A0AF4DBF-0525-46D3-BC6B-1017181DF642}" dt="2024-09-29T11:20:23.915" v="1130" actId="14861"/>
        <pc:sldMkLst>
          <pc:docMk/>
          <pc:sldMk cId="4027585308" sldId="332"/>
        </pc:sldMkLst>
        <pc:spChg chg="add mod">
          <ac:chgData name="Ishita Katyal" userId="69f0ce1865b1b472" providerId="LiveId" clId="{A0AF4DBF-0525-46D3-BC6B-1017181DF642}" dt="2024-09-29T11:19:30.879" v="1126"/>
          <ac:spMkLst>
            <pc:docMk/>
            <pc:sldMk cId="4027585308" sldId="332"/>
            <ac:spMk id="2" creationId="{F9D86EB5-A59A-7129-F488-84177B1BE870}"/>
          </ac:spMkLst>
        </pc:spChg>
        <pc:spChg chg="add mod">
          <ac:chgData name="Ishita Katyal" userId="69f0ce1865b1b472" providerId="LiveId" clId="{A0AF4DBF-0525-46D3-BC6B-1017181DF642}" dt="2024-09-29T11:20:15.324" v="1129" actId="14861"/>
          <ac:spMkLst>
            <pc:docMk/>
            <pc:sldMk cId="4027585308" sldId="332"/>
            <ac:spMk id="3" creationId="{0D573407-2ED8-EB16-A8A4-0B58A55F918A}"/>
          </ac:spMkLst>
        </pc:spChg>
        <pc:spChg chg="add">
          <ac:chgData name="Ishita Katyal" userId="69f0ce1865b1b472" providerId="LiveId" clId="{A0AF4DBF-0525-46D3-BC6B-1017181DF642}" dt="2024-09-29T11:19:24.236" v="1125" actId="26606"/>
          <ac:spMkLst>
            <pc:docMk/>
            <pc:sldMk cId="4027585308" sldId="332"/>
            <ac:spMk id="75" creationId="{3B5F8FB9-93B9-4832-A062-85E1B6A5AFA4}"/>
          </ac:spMkLst>
        </pc:spChg>
        <pc:spChg chg="add">
          <ac:chgData name="Ishita Katyal" userId="69f0ce1865b1b472" providerId="LiveId" clId="{A0AF4DBF-0525-46D3-BC6B-1017181DF642}" dt="2024-09-29T11:19:24.236" v="1125" actId="26606"/>
          <ac:spMkLst>
            <pc:docMk/>
            <pc:sldMk cId="4027585308" sldId="332"/>
            <ac:spMk id="77" creationId="{F37E8EB2-7BE0-4F3D-921C-F4E9C2C14929}"/>
          </ac:spMkLst>
        </pc:spChg>
        <pc:spChg chg="add">
          <ac:chgData name="Ishita Katyal" userId="69f0ce1865b1b472" providerId="LiveId" clId="{A0AF4DBF-0525-46D3-BC6B-1017181DF642}" dt="2024-09-29T11:19:24.236" v="1125" actId="26606"/>
          <ac:spMkLst>
            <pc:docMk/>
            <pc:sldMk cId="4027585308" sldId="332"/>
            <ac:spMk id="79" creationId="{E77AE46B-A945-4A7E-9911-903176079DD0}"/>
          </ac:spMkLst>
        </pc:spChg>
        <pc:picChg chg="add mod">
          <ac:chgData name="Ishita Katyal" userId="69f0ce1865b1b472" providerId="LiveId" clId="{A0AF4DBF-0525-46D3-BC6B-1017181DF642}" dt="2024-09-29T11:20:23.915" v="1130" actId="14861"/>
          <ac:picMkLst>
            <pc:docMk/>
            <pc:sldMk cId="4027585308" sldId="332"/>
            <ac:picMk id="70" creationId="{48743811-8F78-B654-3632-1AAE1CBE067E}"/>
          </ac:picMkLst>
        </pc:picChg>
      </pc:sldChg>
      <pc:sldChg chg="addSp modSp new mod setBg">
        <pc:chgData name="Ishita Katyal" userId="69f0ce1865b1b472" providerId="LiveId" clId="{A0AF4DBF-0525-46D3-BC6B-1017181DF642}" dt="2024-09-29T11:21:53.049" v="1142" actId="14861"/>
        <pc:sldMkLst>
          <pc:docMk/>
          <pc:sldMk cId="619123099" sldId="333"/>
        </pc:sldMkLst>
        <pc:spChg chg="add mod">
          <ac:chgData name="Ishita Katyal" userId="69f0ce1865b1b472" providerId="LiveId" clId="{A0AF4DBF-0525-46D3-BC6B-1017181DF642}" dt="2024-09-29T11:21:27.429" v="1139" actId="1076"/>
          <ac:spMkLst>
            <pc:docMk/>
            <pc:sldMk cId="619123099" sldId="333"/>
            <ac:spMk id="2" creationId="{8A07AE89-B1E7-32D1-0769-36C578809738}"/>
          </ac:spMkLst>
        </pc:spChg>
        <pc:spChg chg="add mod">
          <ac:chgData name="Ishita Katyal" userId="69f0ce1865b1b472" providerId="LiveId" clId="{A0AF4DBF-0525-46D3-BC6B-1017181DF642}" dt="2024-09-29T11:21:53.049" v="1142" actId="14861"/>
          <ac:spMkLst>
            <pc:docMk/>
            <pc:sldMk cId="619123099" sldId="333"/>
            <ac:spMk id="3" creationId="{319966D6-BFE1-D2F3-E217-D9080A683047}"/>
          </ac:spMkLst>
        </pc:spChg>
        <pc:spChg chg="add">
          <ac:chgData name="Ishita Katyal" userId="69f0ce1865b1b472" providerId="LiveId" clId="{A0AF4DBF-0525-46D3-BC6B-1017181DF642}" dt="2024-09-29T11:20:56.590" v="1137" actId="26606"/>
          <ac:spMkLst>
            <pc:docMk/>
            <pc:sldMk cId="619123099" sldId="333"/>
            <ac:spMk id="60" creationId="{AB8C311F-7253-4AED-9701-7FC0708C41C7}"/>
          </ac:spMkLst>
        </pc:spChg>
        <pc:spChg chg="add">
          <ac:chgData name="Ishita Katyal" userId="69f0ce1865b1b472" providerId="LiveId" clId="{A0AF4DBF-0525-46D3-BC6B-1017181DF642}" dt="2024-09-29T11:20:56.590" v="1137" actId="26606"/>
          <ac:spMkLst>
            <pc:docMk/>
            <pc:sldMk cId="619123099" sldId="333"/>
            <ac:spMk id="62" creationId="{FD073016-B734-483B-8953-5BADEE145112}"/>
          </ac:spMkLst>
        </pc:spChg>
        <pc:spChg chg="add">
          <ac:chgData name="Ishita Katyal" userId="69f0ce1865b1b472" providerId="LiveId" clId="{A0AF4DBF-0525-46D3-BC6B-1017181DF642}" dt="2024-09-29T11:20:56.590" v="1137" actId="26606"/>
          <ac:spMkLst>
            <pc:docMk/>
            <pc:sldMk cId="619123099" sldId="333"/>
            <ac:spMk id="64" creationId="{90A7EAB6-59D3-4325-8DE6-E0CA4009CE53}"/>
          </ac:spMkLst>
        </pc:spChg>
        <pc:spChg chg="add">
          <ac:chgData name="Ishita Katyal" userId="69f0ce1865b1b472" providerId="LiveId" clId="{A0AF4DBF-0525-46D3-BC6B-1017181DF642}" dt="2024-09-29T11:20:56.590" v="1137" actId="26606"/>
          <ac:spMkLst>
            <pc:docMk/>
            <pc:sldMk cId="619123099" sldId="333"/>
            <ac:spMk id="66" creationId="{A8D57A06-A426-446D-B02C-A2DC6B62E45E}"/>
          </ac:spMkLst>
        </pc:spChg>
        <pc:picChg chg="add mod">
          <ac:chgData name="Ishita Katyal" userId="69f0ce1865b1b472" providerId="LiveId" clId="{A0AF4DBF-0525-46D3-BC6B-1017181DF642}" dt="2024-09-29T11:20:56.590" v="1137" actId="26606"/>
          <ac:picMkLst>
            <pc:docMk/>
            <pc:sldMk cId="619123099" sldId="333"/>
            <ac:picMk id="55" creationId="{D43C0BED-8B52-13CE-A5D9-5E80D269A763}"/>
          </ac:picMkLst>
        </pc:picChg>
      </pc:sldChg>
      <pc:sldChg chg="addSp delSp modSp new mod ord setBg delDesignElem chgLayout">
        <pc:chgData name="Ishita Katyal" userId="69f0ce1865b1b472" providerId="LiveId" clId="{A0AF4DBF-0525-46D3-BC6B-1017181DF642}" dt="2024-09-29T11:23:31.457" v="1172"/>
        <pc:sldMkLst>
          <pc:docMk/>
          <pc:sldMk cId="1840603221" sldId="334"/>
        </pc:sldMkLst>
        <pc:spChg chg="add mod">
          <ac:chgData name="Ishita Katyal" userId="69f0ce1865b1b472" providerId="LiveId" clId="{A0AF4DBF-0525-46D3-BC6B-1017181DF642}" dt="2024-09-29T11:22:54.491" v="1159" actId="20577"/>
          <ac:spMkLst>
            <pc:docMk/>
            <pc:sldMk cId="1840603221" sldId="334"/>
            <ac:spMk id="2" creationId="{0742DA42-96CF-A635-4F16-7339264CE468}"/>
          </ac:spMkLst>
        </pc:spChg>
        <pc:spChg chg="add mod">
          <ac:chgData name="Ishita Katyal" userId="69f0ce1865b1b472" providerId="LiveId" clId="{A0AF4DBF-0525-46D3-BC6B-1017181DF642}" dt="2024-09-29T11:23:12.667" v="1169" actId="20577"/>
          <ac:spMkLst>
            <pc:docMk/>
            <pc:sldMk cId="1840603221" sldId="334"/>
            <ac:spMk id="3" creationId="{960F9EF7-8263-D19F-CAC6-905E0E80DF23}"/>
          </ac:spMkLst>
        </pc:spChg>
        <pc:spChg chg="add">
          <ac:chgData name="Ishita Katyal" userId="69f0ce1865b1b472" providerId="LiveId" clId="{A0AF4DBF-0525-46D3-BC6B-1017181DF642}" dt="2024-09-29T11:22:40.060" v="1151" actId="26606"/>
          <ac:spMkLst>
            <pc:docMk/>
            <pc:sldMk cId="1840603221" sldId="334"/>
            <ac:spMk id="50" creationId="{16B067B1-F4E5-4FDF-813D-C9E872E80075}"/>
          </ac:spMkLst>
        </pc:spChg>
        <pc:spChg chg="add del">
          <ac:chgData name="Ishita Katyal" userId="69f0ce1865b1b472" providerId="LiveId" clId="{A0AF4DBF-0525-46D3-BC6B-1017181DF642}" dt="2024-09-29T11:22:30.787" v="1148" actId="6264"/>
          <ac:spMkLst>
            <pc:docMk/>
            <pc:sldMk cId="1840603221" sldId="334"/>
            <ac:spMk id="56" creationId="{3B5F8FB9-93B9-4832-A062-85E1B6A5AFA4}"/>
          </ac:spMkLst>
        </pc:spChg>
        <pc:spChg chg="add del">
          <ac:chgData name="Ishita Katyal" userId="69f0ce1865b1b472" providerId="LiveId" clId="{A0AF4DBF-0525-46D3-BC6B-1017181DF642}" dt="2024-09-29T11:22:30.787" v="1148" actId="6264"/>
          <ac:spMkLst>
            <pc:docMk/>
            <pc:sldMk cId="1840603221" sldId="334"/>
            <ac:spMk id="58" creationId="{F37E8EB2-7BE0-4F3D-921C-F4E9C2C14929}"/>
          </ac:spMkLst>
        </pc:spChg>
        <pc:spChg chg="add del">
          <ac:chgData name="Ishita Katyal" userId="69f0ce1865b1b472" providerId="LiveId" clId="{A0AF4DBF-0525-46D3-BC6B-1017181DF642}" dt="2024-09-29T11:22:30.787" v="1148" actId="6264"/>
          <ac:spMkLst>
            <pc:docMk/>
            <pc:sldMk cId="1840603221" sldId="334"/>
            <ac:spMk id="60" creationId="{E77AE46B-A945-4A7E-9911-903176079DD0}"/>
          </ac:spMkLst>
        </pc:spChg>
        <pc:picChg chg="add mod">
          <ac:chgData name="Ishita Katyal" userId="69f0ce1865b1b472" providerId="LiveId" clId="{A0AF4DBF-0525-46D3-BC6B-1017181DF642}" dt="2024-09-29T11:22:40.060" v="1151" actId="26606"/>
          <ac:picMkLst>
            <pc:docMk/>
            <pc:sldMk cId="1840603221" sldId="334"/>
            <ac:picMk id="45" creationId="{892D0EDD-AF1A-A8C9-4D9F-4DC3F6CA6455}"/>
          </ac:picMkLst>
        </pc:picChg>
        <pc:picChg chg="add del mod">
          <ac:chgData name="Ishita Katyal" userId="69f0ce1865b1b472" providerId="LiveId" clId="{A0AF4DBF-0525-46D3-BC6B-1017181DF642}" dt="2024-09-29T11:22:25.795" v="1147" actId="478"/>
          <ac:picMkLst>
            <pc:docMk/>
            <pc:sldMk cId="1840603221" sldId="334"/>
            <ac:picMk id="51" creationId="{B1567448-B452-4C85-0393-EABF72BCB52B}"/>
          </ac:picMkLst>
        </pc:picChg>
      </pc:sldChg>
      <pc:sldChg chg="addSp delSp modSp new mod setBg">
        <pc:chgData name="Ishita Katyal" userId="69f0ce1865b1b472" providerId="LiveId" clId="{A0AF4DBF-0525-46D3-BC6B-1017181DF642}" dt="2024-09-29T11:24:36.259" v="1182" actId="14861"/>
        <pc:sldMkLst>
          <pc:docMk/>
          <pc:sldMk cId="3088155286" sldId="335"/>
        </pc:sldMkLst>
        <pc:spChg chg="add mod">
          <ac:chgData name="Ishita Katyal" userId="69f0ce1865b1b472" providerId="LiveId" clId="{A0AF4DBF-0525-46D3-BC6B-1017181DF642}" dt="2024-09-29T11:24:20.300" v="1181" actId="1076"/>
          <ac:spMkLst>
            <pc:docMk/>
            <pc:sldMk cId="3088155286" sldId="335"/>
            <ac:spMk id="2" creationId="{0C5F470E-EC54-4078-D297-FBA08F5400FC}"/>
          </ac:spMkLst>
        </pc:spChg>
        <pc:spChg chg="add mod">
          <ac:chgData name="Ishita Katyal" userId="69f0ce1865b1b472" providerId="LiveId" clId="{A0AF4DBF-0525-46D3-BC6B-1017181DF642}" dt="2024-09-29T11:24:18.666" v="1180" actId="1076"/>
          <ac:spMkLst>
            <pc:docMk/>
            <pc:sldMk cId="3088155286" sldId="335"/>
            <ac:spMk id="3" creationId="{0069F64A-2DB5-59BE-6D04-7B203B19A270}"/>
          </ac:spMkLst>
        </pc:spChg>
        <pc:spChg chg="add del">
          <ac:chgData name="Ishita Katyal" userId="69f0ce1865b1b472" providerId="LiveId" clId="{A0AF4DBF-0525-46D3-BC6B-1017181DF642}" dt="2024-09-29T11:23:53.105" v="1176" actId="26606"/>
          <ac:spMkLst>
            <pc:docMk/>
            <pc:sldMk cId="3088155286" sldId="335"/>
            <ac:spMk id="46" creationId="{5D9FC6AC-4A12-4825-8ABE-0732B8EF4D16}"/>
          </ac:spMkLst>
        </pc:spChg>
        <pc:spChg chg="add">
          <ac:chgData name="Ishita Katyal" userId="69f0ce1865b1b472" providerId="LiveId" clId="{A0AF4DBF-0525-46D3-BC6B-1017181DF642}" dt="2024-09-29T11:23:53.110" v="1177" actId="26606"/>
          <ac:spMkLst>
            <pc:docMk/>
            <pc:sldMk cId="3088155286" sldId="335"/>
            <ac:spMk id="48" creationId="{E559D998-AB6C-46E1-B394-118E9A1E2D62}"/>
          </ac:spMkLst>
        </pc:spChg>
        <pc:picChg chg="add mod">
          <ac:chgData name="Ishita Katyal" userId="69f0ce1865b1b472" providerId="LiveId" clId="{A0AF4DBF-0525-46D3-BC6B-1017181DF642}" dt="2024-09-29T11:24:36.259" v="1182" actId="14861"/>
          <ac:picMkLst>
            <pc:docMk/>
            <pc:sldMk cId="3088155286" sldId="335"/>
            <ac:picMk id="41" creationId="{C92EBAB6-A41A-88AA-CFBC-3E9B8BB0B1A0}"/>
          </ac:picMkLst>
        </pc:picChg>
      </pc:sldChg>
      <pc:sldChg chg="addSp modSp new mod">
        <pc:chgData name="Ishita Katyal" userId="69f0ce1865b1b472" providerId="LiveId" clId="{A0AF4DBF-0525-46D3-BC6B-1017181DF642}" dt="2024-09-29T11:25:24.847" v="1189" actId="14861"/>
        <pc:sldMkLst>
          <pc:docMk/>
          <pc:sldMk cId="2496708208" sldId="336"/>
        </pc:sldMkLst>
        <pc:spChg chg="add mod">
          <ac:chgData name="Ishita Katyal" userId="69f0ce1865b1b472" providerId="LiveId" clId="{A0AF4DBF-0525-46D3-BC6B-1017181DF642}" dt="2024-09-29T11:25:06.269" v="1186"/>
          <ac:spMkLst>
            <pc:docMk/>
            <pc:sldMk cId="2496708208" sldId="336"/>
            <ac:spMk id="2" creationId="{F5C4EB11-775D-1E65-8558-E5BE37946634}"/>
          </ac:spMkLst>
        </pc:spChg>
        <pc:spChg chg="add mod">
          <ac:chgData name="Ishita Katyal" userId="69f0ce1865b1b472" providerId="LiveId" clId="{A0AF4DBF-0525-46D3-BC6B-1017181DF642}" dt="2024-09-29T11:25:06.269" v="1186"/>
          <ac:spMkLst>
            <pc:docMk/>
            <pc:sldMk cId="2496708208" sldId="336"/>
            <ac:spMk id="3" creationId="{C21DEABD-4DFB-88F7-8D90-40A7F3AB6C3A}"/>
          </ac:spMkLst>
        </pc:spChg>
        <pc:picChg chg="add mod">
          <ac:chgData name="Ishita Katyal" userId="69f0ce1865b1b472" providerId="LiveId" clId="{A0AF4DBF-0525-46D3-BC6B-1017181DF642}" dt="2024-09-29T11:25:24.847" v="1189" actId="14861"/>
          <ac:picMkLst>
            <pc:docMk/>
            <pc:sldMk cId="2496708208" sldId="336"/>
            <ac:picMk id="29" creationId="{35EA2702-7906-BCA8-9879-883AC9F65232}"/>
          </ac:picMkLst>
        </pc:picChg>
      </pc:sldChg>
      <pc:sldChg chg="addSp modSp new mod setBg">
        <pc:chgData name="Ishita Katyal" userId="69f0ce1865b1b472" providerId="LiveId" clId="{A0AF4DBF-0525-46D3-BC6B-1017181DF642}" dt="2024-09-29T11:27:09.467" v="1197" actId="1076"/>
        <pc:sldMkLst>
          <pc:docMk/>
          <pc:sldMk cId="1906479936" sldId="337"/>
        </pc:sldMkLst>
        <pc:spChg chg="add mod">
          <ac:chgData name="Ishita Katyal" userId="69f0ce1865b1b472" providerId="LiveId" clId="{A0AF4DBF-0525-46D3-BC6B-1017181DF642}" dt="2024-09-29T11:27:07.302" v="1196" actId="1076"/>
          <ac:spMkLst>
            <pc:docMk/>
            <pc:sldMk cId="1906479936" sldId="337"/>
            <ac:spMk id="2" creationId="{C0B8C7F9-72DB-225A-9D52-7D47B850739D}"/>
          </ac:spMkLst>
        </pc:spChg>
        <pc:spChg chg="add mod">
          <ac:chgData name="Ishita Katyal" userId="69f0ce1865b1b472" providerId="LiveId" clId="{A0AF4DBF-0525-46D3-BC6B-1017181DF642}" dt="2024-09-29T11:27:09.467" v="1197" actId="1076"/>
          <ac:spMkLst>
            <pc:docMk/>
            <pc:sldMk cId="1906479936" sldId="337"/>
            <ac:spMk id="3" creationId="{A149B24E-4A48-8E01-0456-287A72B78438}"/>
          </ac:spMkLst>
        </pc:spChg>
        <pc:spChg chg="add">
          <ac:chgData name="Ishita Katyal" userId="69f0ce1865b1b472" providerId="LiveId" clId="{A0AF4DBF-0525-46D3-BC6B-1017181DF642}" dt="2024-09-29T11:26:51.016" v="1193" actId="26606"/>
          <ac:spMkLst>
            <pc:docMk/>
            <pc:sldMk cId="1906479936" sldId="337"/>
            <ac:spMk id="42" creationId="{9C6777B5-64F4-4200-B099-34168B69FE53}"/>
          </ac:spMkLst>
        </pc:spChg>
        <pc:grpChg chg="add">
          <ac:chgData name="Ishita Katyal" userId="69f0ce1865b1b472" providerId="LiveId" clId="{A0AF4DBF-0525-46D3-BC6B-1017181DF642}" dt="2024-09-29T11:26:51.016" v="1193" actId="26606"/>
          <ac:grpSpMkLst>
            <pc:docMk/>
            <pc:sldMk cId="1906479936" sldId="337"/>
            <ac:grpSpMk id="44" creationId="{4252769E-B9F0-4068-A645-5BBEF16E9C28}"/>
          </ac:grpSpMkLst>
        </pc:grpChg>
        <pc:picChg chg="add mod">
          <ac:chgData name="Ishita Katyal" userId="69f0ce1865b1b472" providerId="LiveId" clId="{A0AF4DBF-0525-46D3-BC6B-1017181DF642}" dt="2024-09-29T11:26:55.536" v="1194" actId="14100"/>
          <ac:picMkLst>
            <pc:docMk/>
            <pc:sldMk cId="1906479936" sldId="337"/>
            <ac:picMk id="37" creationId="{C57AF8DB-E9A6-2D83-A003-F33AD779C2EE}"/>
          </ac:picMkLst>
        </pc:picChg>
      </pc:sldChg>
      <pc:sldChg chg="addSp modSp new del ord">
        <pc:chgData name="Ishita Katyal" userId="69f0ce1865b1b472" providerId="LiveId" clId="{A0AF4DBF-0525-46D3-BC6B-1017181DF642}" dt="2024-09-29T11:28:02.485" v="1204" actId="2696"/>
        <pc:sldMkLst>
          <pc:docMk/>
          <pc:sldMk cId="2483786618" sldId="338"/>
        </pc:sldMkLst>
        <pc:picChg chg="add mod">
          <ac:chgData name="Ishita Katyal" userId="69f0ce1865b1b472" providerId="LiveId" clId="{A0AF4DBF-0525-46D3-BC6B-1017181DF642}" dt="2024-09-29T11:27:30.858" v="1200"/>
          <ac:picMkLst>
            <pc:docMk/>
            <pc:sldMk cId="2483786618" sldId="338"/>
            <ac:picMk id="35" creationId="{C7D2DA6F-9C38-7DD3-BB01-D99534FC1422}"/>
          </ac:picMkLst>
        </pc:picChg>
      </pc:sldChg>
      <pc:sldChg chg="addSp modSp add mod">
        <pc:chgData name="Ishita Katyal" userId="69f0ce1865b1b472" providerId="LiveId" clId="{A0AF4DBF-0525-46D3-BC6B-1017181DF642}" dt="2024-09-29T11:29:17.363" v="1216" actId="14838"/>
        <pc:sldMkLst>
          <pc:docMk/>
          <pc:sldMk cId="4091290282" sldId="338"/>
        </pc:sldMkLst>
        <pc:spChg chg="add mod">
          <ac:chgData name="Ishita Katyal" userId="69f0ce1865b1b472" providerId="LiveId" clId="{A0AF4DBF-0525-46D3-BC6B-1017181DF642}" dt="2024-09-29T11:29:17.363" v="1216" actId="14838"/>
          <ac:spMkLst>
            <pc:docMk/>
            <pc:sldMk cId="4091290282" sldId="338"/>
            <ac:spMk id="2" creationId="{6DED2324-B078-94BB-42B0-3EEEB03146A8}"/>
          </ac:spMkLst>
        </pc:spChg>
        <pc:spChg chg="add mod">
          <ac:chgData name="Ishita Katyal" userId="69f0ce1865b1b472" providerId="LiveId" clId="{A0AF4DBF-0525-46D3-BC6B-1017181DF642}" dt="2024-09-29T11:29:04.032" v="1214" actId="14861"/>
          <ac:spMkLst>
            <pc:docMk/>
            <pc:sldMk cId="4091290282" sldId="338"/>
            <ac:spMk id="3" creationId="{E1590EC7-AA75-ED25-AA7C-F310E50FE0BC}"/>
          </ac:spMkLst>
        </pc:spChg>
        <pc:spChg chg="add mod">
          <ac:chgData name="Ishita Katyal" userId="69f0ce1865b1b472" providerId="LiveId" clId="{A0AF4DBF-0525-46D3-BC6B-1017181DF642}" dt="2024-09-29T11:28:46.493" v="1212" actId="14100"/>
          <ac:spMkLst>
            <pc:docMk/>
            <pc:sldMk cId="4091290282" sldId="338"/>
            <ac:spMk id="4" creationId="{E570F522-CAEF-0188-25B2-6D191B1D67F7}"/>
          </ac:spMkLst>
        </pc:spChg>
        <pc:picChg chg="mod">
          <ac:chgData name="Ishita Katyal" userId="69f0ce1865b1b472" providerId="LiveId" clId="{A0AF4DBF-0525-46D3-BC6B-1017181DF642}" dt="2024-09-29T11:28:15.905" v="1206" actId="14861"/>
          <ac:picMkLst>
            <pc:docMk/>
            <pc:sldMk cId="4091290282" sldId="338"/>
            <ac:picMk id="35" creationId="{C7D2DA6F-9C38-7DD3-BB01-D99534FC1422}"/>
          </ac:picMkLst>
        </pc:picChg>
      </pc:sldChg>
      <pc:sldChg chg="addSp delSp modSp new mod setBg">
        <pc:chgData name="Ishita Katyal" userId="69f0ce1865b1b472" providerId="LiveId" clId="{A0AF4DBF-0525-46D3-BC6B-1017181DF642}" dt="2024-09-29T11:30:47.505" v="1231" actId="14861"/>
        <pc:sldMkLst>
          <pc:docMk/>
          <pc:sldMk cId="3736691991" sldId="339"/>
        </pc:sldMkLst>
        <pc:spChg chg="add mod">
          <ac:chgData name="Ishita Katyal" userId="69f0ce1865b1b472" providerId="LiveId" clId="{A0AF4DBF-0525-46D3-BC6B-1017181DF642}" dt="2024-09-29T11:30:07.154" v="1225"/>
          <ac:spMkLst>
            <pc:docMk/>
            <pc:sldMk cId="3736691991" sldId="339"/>
            <ac:spMk id="2" creationId="{4B8F59AC-EC58-3494-1343-E9415C41EE79}"/>
          </ac:spMkLst>
        </pc:spChg>
        <pc:spChg chg="add mod">
          <ac:chgData name="Ishita Katyal" userId="69f0ce1865b1b472" providerId="LiveId" clId="{A0AF4DBF-0525-46D3-BC6B-1017181DF642}" dt="2024-09-29T11:30:19.494" v="1227" actId="1076"/>
          <ac:spMkLst>
            <pc:docMk/>
            <pc:sldMk cId="3736691991" sldId="339"/>
            <ac:spMk id="3" creationId="{15F5A73B-4FE0-8735-CBDE-80A69E3535BD}"/>
          </ac:spMkLst>
        </pc:spChg>
        <pc:spChg chg="add">
          <ac:chgData name="Ishita Katyal" userId="69f0ce1865b1b472" providerId="LiveId" clId="{A0AF4DBF-0525-46D3-BC6B-1017181DF642}" dt="2024-09-29T11:29:59.943" v="1224" actId="26606"/>
          <ac:spMkLst>
            <pc:docMk/>
            <pc:sldMk cId="3736691991" sldId="339"/>
            <ac:spMk id="32" creationId="{3B5F8FB9-93B9-4832-A062-85E1B6A5AFA4}"/>
          </ac:spMkLst>
        </pc:spChg>
        <pc:spChg chg="add">
          <ac:chgData name="Ishita Katyal" userId="69f0ce1865b1b472" providerId="LiveId" clId="{A0AF4DBF-0525-46D3-BC6B-1017181DF642}" dt="2024-09-29T11:29:59.943" v="1224" actId="26606"/>
          <ac:spMkLst>
            <pc:docMk/>
            <pc:sldMk cId="3736691991" sldId="339"/>
            <ac:spMk id="34" creationId="{F37E8EB2-7BE0-4F3D-921C-F4E9C2C14929}"/>
          </ac:spMkLst>
        </pc:spChg>
        <pc:spChg chg="add">
          <ac:chgData name="Ishita Katyal" userId="69f0ce1865b1b472" providerId="LiveId" clId="{A0AF4DBF-0525-46D3-BC6B-1017181DF642}" dt="2024-09-29T11:29:59.943" v="1224" actId="26606"/>
          <ac:spMkLst>
            <pc:docMk/>
            <pc:sldMk cId="3736691991" sldId="339"/>
            <ac:spMk id="36" creationId="{E77AE46B-A945-4A7E-9911-903176079DD0}"/>
          </ac:spMkLst>
        </pc:spChg>
        <pc:picChg chg="add mod">
          <ac:chgData name="Ishita Katyal" userId="69f0ce1865b1b472" providerId="LiveId" clId="{A0AF4DBF-0525-46D3-BC6B-1017181DF642}" dt="2024-09-29T11:30:47.505" v="1231" actId="14861"/>
          <ac:picMkLst>
            <pc:docMk/>
            <pc:sldMk cId="3736691991" sldId="339"/>
            <ac:picMk id="27" creationId="{7730D6E8-178F-DBAB-308D-C3F66A906A02}"/>
          </ac:picMkLst>
        </pc:picChg>
        <pc:picChg chg="add del mod">
          <ac:chgData name="Ishita Katyal" userId="69f0ce1865b1b472" providerId="LiveId" clId="{A0AF4DBF-0525-46D3-BC6B-1017181DF642}" dt="2024-09-29T11:29:42.767" v="1221" actId="21"/>
          <ac:picMkLst>
            <pc:docMk/>
            <pc:sldMk cId="3736691991" sldId="339"/>
            <ac:picMk id="33" creationId="{44234241-E870-3AC4-5256-C47BC7C701F6}"/>
          </ac:picMkLst>
        </pc:picChg>
      </pc:sldChg>
      <pc:sldChg chg="addSp modSp new mod setBg">
        <pc:chgData name="Ishita Katyal" userId="69f0ce1865b1b472" providerId="LiveId" clId="{A0AF4DBF-0525-46D3-BC6B-1017181DF642}" dt="2024-09-29T11:31:27.530" v="1238" actId="14861"/>
        <pc:sldMkLst>
          <pc:docMk/>
          <pc:sldMk cId="787157600" sldId="340"/>
        </pc:sldMkLst>
        <pc:spChg chg="add mod">
          <ac:chgData name="Ishita Katyal" userId="69f0ce1865b1b472" providerId="LiveId" clId="{A0AF4DBF-0525-46D3-BC6B-1017181DF642}" dt="2024-09-29T11:31:17.301" v="1236"/>
          <ac:spMkLst>
            <pc:docMk/>
            <pc:sldMk cId="787157600" sldId="340"/>
            <ac:spMk id="2" creationId="{3E6323D9-9DE1-B2E6-8D9F-F471172FA7CE}"/>
          </ac:spMkLst>
        </pc:spChg>
        <pc:spChg chg="add mod">
          <ac:chgData name="Ishita Katyal" userId="69f0ce1865b1b472" providerId="LiveId" clId="{A0AF4DBF-0525-46D3-BC6B-1017181DF642}" dt="2024-09-29T11:31:20.912" v="1237" actId="1076"/>
          <ac:spMkLst>
            <pc:docMk/>
            <pc:sldMk cId="787157600" sldId="340"/>
            <ac:spMk id="3" creationId="{F6041EF3-6222-3943-DF9A-4F36E62D1963}"/>
          </ac:spMkLst>
        </pc:spChg>
        <pc:grpChg chg="add">
          <ac:chgData name="Ishita Katyal" userId="69f0ce1865b1b472" providerId="LiveId" clId="{A0AF4DBF-0525-46D3-BC6B-1017181DF642}" dt="2024-09-29T11:31:10.085" v="1235" actId="26606"/>
          <ac:grpSpMkLst>
            <pc:docMk/>
            <pc:sldMk cId="787157600" sldId="340"/>
            <ac:grpSpMk id="22" creationId="{63737881-458F-40AD-B72B-B57D267DC423}"/>
          </ac:grpSpMkLst>
        </pc:grpChg>
        <pc:picChg chg="add mod">
          <ac:chgData name="Ishita Katyal" userId="69f0ce1865b1b472" providerId="LiveId" clId="{A0AF4DBF-0525-46D3-BC6B-1017181DF642}" dt="2024-09-29T11:31:27.530" v="1238" actId="14861"/>
          <ac:picMkLst>
            <pc:docMk/>
            <pc:sldMk cId="787157600" sldId="340"/>
            <ac:picMk id="17" creationId="{691963E3-6249-5A18-0211-06319E910C4B}"/>
          </ac:picMkLst>
        </pc:picChg>
      </pc:sldChg>
      <pc:sldChg chg="addSp modSp new mod ord">
        <pc:chgData name="Ishita Katyal" userId="69f0ce1865b1b472" providerId="LiveId" clId="{A0AF4DBF-0525-46D3-BC6B-1017181DF642}" dt="2024-09-29T11:33:01.150" v="1252"/>
        <pc:sldMkLst>
          <pc:docMk/>
          <pc:sldMk cId="3590081997" sldId="341"/>
        </pc:sldMkLst>
        <pc:spChg chg="add mod">
          <ac:chgData name="Ishita Katyal" userId="69f0ce1865b1b472" providerId="LiveId" clId="{A0AF4DBF-0525-46D3-BC6B-1017181DF642}" dt="2024-09-29T11:32:32.706" v="1248" actId="1076"/>
          <ac:spMkLst>
            <pc:docMk/>
            <pc:sldMk cId="3590081997" sldId="341"/>
            <ac:spMk id="2" creationId="{75EED744-3380-ECC1-C50C-2D27F1254946}"/>
          </ac:spMkLst>
        </pc:spChg>
        <pc:spChg chg="add mod">
          <ac:chgData name="Ishita Katyal" userId="69f0ce1865b1b472" providerId="LiveId" clId="{A0AF4DBF-0525-46D3-BC6B-1017181DF642}" dt="2024-09-29T11:32:34.983" v="1249" actId="1076"/>
          <ac:spMkLst>
            <pc:docMk/>
            <pc:sldMk cId="3590081997" sldId="341"/>
            <ac:spMk id="3" creationId="{DA2D71B9-00FE-45C8-1490-EE6004C1037E}"/>
          </ac:spMkLst>
        </pc:spChg>
        <pc:spChg chg="add mod">
          <ac:chgData name="Ishita Katyal" userId="69f0ce1865b1b472" providerId="LiveId" clId="{A0AF4DBF-0525-46D3-BC6B-1017181DF642}" dt="2024-09-29T11:32:26.466" v="1246"/>
          <ac:spMkLst>
            <pc:docMk/>
            <pc:sldMk cId="3590081997" sldId="341"/>
            <ac:spMk id="4" creationId="{138E706C-DC17-583E-DB22-55AEBDC556AF}"/>
          </ac:spMkLst>
        </pc:spChg>
        <pc:picChg chg="add mod">
          <ac:chgData name="Ishita Katyal" userId="69f0ce1865b1b472" providerId="LiveId" clId="{A0AF4DBF-0525-46D3-BC6B-1017181DF642}" dt="2024-09-29T11:32:30.261" v="1247" actId="1076"/>
          <ac:picMkLst>
            <pc:docMk/>
            <pc:sldMk cId="3590081997" sldId="341"/>
            <ac:picMk id="13" creationId="{9DE16578-014A-3CC0-F634-1567816EF38F}"/>
          </ac:picMkLst>
        </pc:picChg>
      </pc:sldChg>
      <pc:sldChg chg="addSp delSp modSp new mod setBg">
        <pc:chgData name="Ishita Katyal" userId="69f0ce1865b1b472" providerId="LiveId" clId="{A0AF4DBF-0525-46D3-BC6B-1017181DF642}" dt="2024-09-29T11:34:09.424" v="1261" actId="14861"/>
        <pc:sldMkLst>
          <pc:docMk/>
          <pc:sldMk cId="1643012888" sldId="342"/>
        </pc:sldMkLst>
        <pc:spChg chg="add del mod">
          <ac:chgData name="Ishita Katyal" userId="69f0ce1865b1b472" providerId="LiveId" clId="{A0AF4DBF-0525-46D3-BC6B-1017181DF642}" dt="2024-09-29T11:33:42.003" v="1259" actId="478"/>
          <ac:spMkLst>
            <pc:docMk/>
            <pc:sldMk cId="1643012888" sldId="342"/>
            <ac:spMk id="2" creationId="{B756FD4F-1912-6077-6161-F98E12C7ACEB}"/>
          </ac:spMkLst>
        </pc:spChg>
        <pc:spChg chg="add mod">
          <ac:chgData name="Ishita Katyal" userId="69f0ce1865b1b472" providerId="LiveId" clId="{A0AF4DBF-0525-46D3-BC6B-1017181DF642}" dt="2024-09-29T11:33:19.466" v="1256"/>
          <ac:spMkLst>
            <pc:docMk/>
            <pc:sldMk cId="1643012888" sldId="342"/>
            <ac:spMk id="3" creationId="{E7D17266-A26A-A29A-9EF7-5B58FA9081B7}"/>
          </ac:spMkLst>
        </pc:spChg>
        <pc:spChg chg="add mod">
          <ac:chgData name="Ishita Katyal" userId="69f0ce1865b1b472" providerId="LiveId" clId="{A0AF4DBF-0525-46D3-BC6B-1017181DF642}" dt="2024-09-29T11:33:45.703" v="1260" actId="1076"/>
          <ac:spMkLst>
            <pc:docMk/>
            <pc:sldMk cId="1643012888" sldId="342"/>
            <ac:spMk id="4" creationId="{D99B32BB-58CF-CA72-890B-CCE8CF0A1F12}"/>
          </ac:spMkLst>
        </pc:spChg>
        <pc:spChg chg="add">
          <ac:chgData name="Ishita Katyal" userId="69f0ce1865b1b472" providerId="LiveId" clId="{A0AF4DBF-0525-46D3-BC6B-1017181DF642}" dt="2024-09-29T11:33:12.331" v="1255" actId="26606"/>
          <ac:spMkLst>
            <pc:docMk/>
            <pc:sldMk cId="1643012888" sldId="342"/>
            <ac:spMk id="16" creationId="{92CC4BDB-5B81-4023-B967-7DF04BC13389}"/>
          </ac:spMkLst>
        </pc:spChg>
        <pc:picChg chg="add mod">
          <ac:chgData name="Ishita Katyal" userId="69f0ce1865b1b472" providerId="LiveId" clId="{A0AF4DBF-0525-46D3-BC6B-1017181DF642}" dt="2024-09-29T11:34:09.424" v="1261" actId="14861"/>
          <ac:picMkLst>
            <pc:docMk/>
            <pc:sldMk cId="1643012888" sldId="342"/>
            <ac:picMk id="11" creationId="{134EEFCA-9599-7171-503F-F3BBD8041A2F}"/>
          </ac:picMkLst>
        </pc:picChg>
      </pc:sldChg>
      <pc:sldChg chg="addSp modSp new mod ord setBg">
        <pc:chgData name="Ishita Katyal" userId="69f0ce1865b1b472" providerId="LiveId" clId="{A0AF4DBF-0525-46D3-BC6B-1017181DF642}" dt="2024-09-29T11:36:07.108" v="1291"/>
        <pc:sldMkLst>
          <pc:docMk/>
          <pc:sldMk cId="1275909317" sldId="343"/>
        </pc:sldMkLst>
        <pc:spChg chg="add mod">
          <ac:chgData name="Ishita Katyal" userId="69f0ce1865b1b472" providerId="LiveId" clId="{A0AF4DBF-0525-46D3-BC6B-1017181DF642}" dt="2024-09-29T11:34:39.874" v="1267"/>
          <ac:spMkLst>
            <pc:docMk/>
            <pc:sldMk cId="1275909317" sldId="343"/>
            <ac:spMk id="2" creationId="{84C3EFE5-3FB5-4B16-F68B-129EFCF1DD09}"/>
          </ac:spMkLst>
        </pc:spChg>
        <pc:spChg chg="add mod">
          <ac:chgData name="Ishita Katyal" userId="69f0ce1865b1b472" providerId="LiveId" clId="{A0AF4DBF-0525-46D3-BC6B-1017181DF642}" dt="2024-09-29T11:34:39.874" v="1267"/>
          <ac:spMkLst>
            <pc:docMk/>
            <pc:sldMk cId="1275909317" sldId="343"/>
            <ac:spMk id="3" creationId="{9E0505C6-EFAA-7EDB-0967-D6CFAC1A2B35}"/>
          </ac:spMkLst>
        </pc:spChg>
        <pc:grpChg chg="add">
          <ac:chgData name="Ishita Katyal" userId="69f0ce1865b1b472" providerId="LiveId" clId="{A0AF4DBF-0525-46D3-BC6B-1017181DF642}" dt="2024-09-29T11:34:33.720" v="1266" actId="26606"/>
          <ac:grpSpMkLst>
            <pc:docMk/>
            <pc:sldMk cId="1275909317" sldId="343"/>
            <ac:grpSpMk id="54" creationId="{63737881-458F-40AD-B72B-B57D267DC423}"/>
          </ac:grpSpMkLst>
        </pc:grpChg>
        <pc:picChg chg="add mod">
          <ac:chgData name="Ishita Katyal" userId="69f0ce1865b1b472" providerId="LiveId" clId="{A0AF4DBF-0525-46D3-BC6B-1017181DF642}" dt="2024-09-29T11:34:33.720" v="1266" actId="26606"/>
          <ac:picMkLst>
            <pc:docMk/>
            <pc:sldMk cId="1275909317" sldId="343"/>
            <ac:picMk id="49" creationId="{03ED44F5-B145-9423-76F2-7144D12F5C93}"/>
          </ac:picMkLst>
        </pc:picChg>
      </pc:sldChg>
      <pc:sldChg chg="addSp modSp new mod ord">
        <pc:chgData name="Ishita Katyal" userId="69f0ce1865b1b472" providerId="LiveId" clId="{A0AF4DBF-0525-46D3-BC6B-1017181DF642}" dt="2024-09-29T13:37:32.032" v="1642" actId="164"/>
        <pc:sldMkLst>
          <pc:docMk/>
          <pc:sldMk cId="3035154460" sldId="344"/>
        </pc:sldMkLst>
        <pc:spChg chg="add mod">
          <ac:chgData name="Ishita Katyal" userId="69f0ce1865b1b472" providerId="LiveId" clId="{A0AF4DBF-0525-46D3-BC6B-1017181DF642}" dt="2024-09-29T13:37:32.032" v="1642" actId="164"/>
          <ac:spMkLst>
            <pc:docMk/>
            <pc:sldMk cId="3035154460" sldId="344"/>
            <ac:spMk id="2" creationId="{506A386D-8A22-44F8-CD30-C431C5EF26BF}"/>
          </ac:spMkLst>
        </pc:spChg>
        <pc:spChg chg="add mod">
          <ac:chgData name="Ishita Katyal" userId="69f0ce1865b1b472" providerId="LiveId" clId="{A0AF4DBF-0525-46D3-BC6B-1017181DF642}" dt="2024-09-29T13:37:32.032" v="1642" actId="164"/>
          <ac:spMkLst>
            <pc:docMk/>
            <pc:sldMk cId="3035154460" sldId="344"/>
            <ac:spMk id="3" creationId="{7036F50A-2320-E079-6654-64B032AF73E8}"/>
          </ac:spMkLst>
        </pc:spChg>
        <pc:grpChg chg="add mod">
          <ac:chgData name="Ishita Katyal" userId="69f0ce1865b1b472" providerId="LiveId" clId="{A0AF4DBF-0525-46D3-BC6B-1017181DF642}" dt="2024-09-29T13:37:32.032" v="1642" actId="164"/>
          <ac:grpSpMkLst>
            <pc:docMk/>
            <pc:sldMk cId="3035154460" sldId="344"/>
            <ac:grpSpMk id="4" creationId="{6B2E1B9F-52EC-51C8-6484-2CA2B8183AB7}"/>
          </ac:grpSpMkLst>
        </pc:grpChg>
        <pc:picChg chg="add mod modCrop">
          <ac:chgData name="Ishita Katyal" userId="69f0ce1865b1b472" providerId="LiveId" clId="{A0AF4DBF-0525-46D3-BC6B-1017181DF642}" dt="2024-09-29T13:37:32.032" v="1642" actId="164"/>
          <ac:picMkLst>
            <pc:docMk/>
            <pc:sldMk cId="3035154460" sldId="344"/>
            <ac:picMk id="25" creationId="{3635FD57-A13B-E25D-2F75-FFFEAB9D3E91}"/>
          </ac:picMkLst>
        </pc:picChg>
      </pc:sldChg>
      <pc:sldChg chg="addSp delSp modSp new mod ord setBg">
        <pc:chgData name="Ishita Katyal" userId="69f0ce1865b1b472" providerId="LiveId" clId="{A0AF4DBF-0525-46D3-BC6B-1017181DF642}" dt="2024-09-29T11:37:00.385" v="1300"/>
        <pc:sldMkLst>
          <pc:docMk/>
          <pc:sldMk cId="1214328623" sldId="345"/>
        </pc:sldMkLst>
        <pc:spChg chg="add mod">
          <ac:chgData name="Ishita Katyal" userId="69f0ce1865b1b472" providerId="LiveId" clId="{A0AF4DBF-0525-46D3-BC6B-1017181DF642}" dt="2024-09-29T11:36:29.319" v="1297"/>
          <ac:spMkLst>
            <pc:docMk/>
            <pc:sldMk cId="1214328623" sldId="345"/>
            <ac:spMk id="2" creationId="{4B935326-F616-7580-CBB1-5AF7D9AD5DB2}"/>
          </ac:spMkLst>
        </pc:spChg>
        <pc:spChg chg="add mod">
          <ac:chgData name="Ishita Katyal" userId="69f0ce1865b1b472" providerId="LiveId" clId="{A0AF4DBF-0525-46D3-BC6B-1017181DF642}" dt="2024-09-29T11:36:29.319" v="1297"/>
          <ac:spMkLst>
            <pc:docMk/>
            <pc:sldMk cId="1214328623" sldId="345"/>
            <ac:spMk id="3" creationId="{DDF0ED2B-8A72-4F44-4F8C-BADD12B7D242}"/>
          </ac:spMkLst>
        </pc:spChg>
        <pc:spChg chg="add del">
          <ac:chgData name="Ishita Katyal" userId="69f0ce1865b1b472" providerId="LiveId" clId="{A0AF4DBF-0525-46D3-BC6B-1017181DF642}" dt="2024-09-29T11:36:17.232" v="1295" actId="26606"/>
          <ac:spMkLst>
            <pc:docMk/>
            <pc:sldMk cId="1214328623" sldId="345"/>
            <ac:spMk id="62" creationId="{22F15A2D-2324-487D-A02A-BF46C5C580EB}"/>
          </ac:spMkLst>
        </pc:spChg>
        <pc:spChg chg="add del">
          <ac:chgData name="Ishita Katyal" userId="69f0ce1865b1b472" providerId="LiveId" clId="{A0AF4DBF-0525-46D3-BC6B-1017181DF642}" dt="2024-09-29T11:36:17.232" v="1295" actId="26606"/>
          <ac:spMkLst>
            <pc:docMk/>
            <pc:sldMk cId="1214328623" sldId="345"/>
            <ac:spMk id="64" creationId="{17A7F34E-D418-47E2-9F86-2C45BBC31210}"/>
          </ac:spMkLst>
        </pc:spChg>
        <pc:spChg chg="add del">
          <ac:chgData name="Ishita Katyal" userId="69f0ce1865b1b472" providerId="LiveId" clId="{A0AF4DBF-0525-46D3-BC6B-1017181DF642}" dt="2024-09-29T11:36:17.232" v="1295" actId="26606"/>
          <ac:spMkLst>
            <pc:docMk/>
            <pc:sldMk cId="1214328623" sldId="345"/>
            <ac:spMk id="66" creationId="{2AEAFA59-923A-4F54-8B49-44C970BCC323}"/>
          </ac:spMkLst>
        </pc:spChg>
        <pc:spChg chg="add">
          <ac:chgData name="Ishita Katyal" userId="69f0ce1865b1b472" providerId="LiveId" clId="{A0AF4DBF-0525-46D3-BC6B-1017181DF642}" dt="2024-09-29T11:36:17.236" v="1296" actId="26606"/>
          <ac:spMkLst>
            <pc:docMk/>
            <pc:sldMk cId="1214328623" sldId="345"/>
            <ac:spMk id="68" creationId="{C3862298-AF85-4572-BED3-52E573EBD410}"/>
          </ac:spMkLst>
        </pc:spChg>
        <pc:spChg chg="add">
          <ac:chgData name="Ishita Katyal" userId="69f0ce1865b1b472" providerId="LiveId" clId="{A0AF4DBF-0525-46D3-BC6B-1017181DF642}" dt="2024-09-29T11:36:17.236" v="1296" actId="26606"/>
          <ac:spMkLst>
            <pc:docMk/>
            <pc:sldMk cId="1214328623" sldId="345"/>
            <ac:spMk id="69" creationId="{03E485DD-0C12-45BC-A361-28152A03BB93}"/>
          </ac:spMkLst>
        </pc:spChg>
        <pc:spChg chg="add">
          <ac:chgData name="Ishita Katyal" userId="69f0ce1865b1b472" providerId="LiveId" clId="{A0AF4DBF-0525-46D3-BC6B-1017181DF642}" dt="2024-09-29T11:36:17.236" v="1296" actId="26606"/>
          <ac:spMkLst>
            <pc:docMk/>
            <pc:sldMk cId="1214328623" sldId="345"/>
            <ac:spMk id="70" creationId="{6D6B998F-CA62-4EE6-B7E7-046377D4F7EF}"/>
          </ac:spMkLst>
        </pc:spChg>
        <pc:picChg chg="add mod">
          <ac:chgData name="Ishita Katyal" userId="69f0ce1865b1b472" providerId="LiveId" clId="{A0AF4DBF-0525-46D3-BC6B-1017181DF642}" dt="2024-09-29T11:36:17.236" v="1296" actId="26606"/>
          <ac:picMkLst>
            <pc:docMk/>
            <pc:sldMk cId="1214328623" sldId="345"/>
            <ac:picMk id="57" creationId="{DF33FCE8-A514-CF84-186A-D099FB403DFC}"/>
          </ac:picMkLst>
        </pc:picChg>
      </pc:sldChg>
      <pc:sldChg chg="addSp delSp modSp new del mod setBg">
        <pc:chgData name="Ishita Katyal" userId="69f0ce1865b1b472" providerId="LiveId" clId="{A0AF4DBF-0525-46D3-BC6B-1017181DF642}" dt="2024-09-29T11:36:03.225" v="1288" actId="47"/>
        <pc:sldMkLst>
          <pc:docMk/>
          <pc:sldMk cId="2733209438" sldId="345"/>
        </pc:sldMkLst>
        <pc:spChg chg="add">
          <ac:chgData name="Ishita Katyal" userId="69f0ce1865b1b472" providerId="LiveId" clId="{A0AF4DBF-0525-46D3-BC6B-1017181DF642}" dt="2024-09-29T11:35:54.873" v="1285" actId="26606"/>
          <ac:spMkLst>
            <pc:docMk/>
            <pc:sldMk cId="2733209438" sldId="345"/>
            <ac:spMk id="62" creationId="{EE5F705A-5E81-4B3A-8EF4-911982DB313C}"/>
          </ac:spMkLst>
        </pc:spChg>
        <pc:spChg chg="add">
          <ac:chgData name="Ishita Katyal" userId="69f0ce1865b1b472" providerId="LiveId" clId="{A0AF4DBF-0525-46D3-BC6B-1017181DF642}" dt="2024-09-29T11:35:54.873" v="1285" actId="26606"/>
          <ac:spMkLst>
            <pc:docMk/>
            <pc:sldMk cId="2733209438" sldId="345"/>
            <ac:spMk id="63" creationId="{E9C2289B-5F5E-43E9-9416-51AC3AF54640}"/>
          </ac:spMkLst>
        </pc:spChg>
        <pc:spChg chg="add del">
          <ac:chgData name="Ishita Katyal" userId="69f0ce1865b1b472" providerId="LiveId" clId="{A0AF4DBF-0525-46D3-BC6B-1017181DF642}" dt="2024-09-29T11:35:49.679" v="1280" actId="26606"/>
          <ac:spMkLst>
            <pc:docMk/>
            <pc:sldMk cId="2733209438" sldId="345"/>
            <ac:spMk id="64" creationId="{0205D939-00C4-4F2E-9797-3170DD040D90}"/>
          </ac:spMkLst>
        </pc:spChg>
        <pc:spChg chg="add del">
          <ac:chgData name="Ishita Katyal" userId="69f0ce1865b1b472" providerId="LiveId" clId="{A0AF4DBF-0525-46D3-BC6B-1017181DF642}" dt="2024-09-29T11:35:49.679" v="1280" actId="26606"/>
          <ac:spMkLst>
            <pc:docMk/>
            <pc:sldMk cId="2733209438" sldId="345"/>
            <ac:spMk id="66" creationId="{38EE4E44-1403-472B-8C01-D354CB8F5AE7}"/>
          </ac:spMkLst>
        </pc:spChg>
        <pc:spChg chg="add del">
          <ac:chgData name="Ishita Katyal" userId="69f0ce1865b1b472" providerId="LiveId" clId="{A0AF4DBF-0525-46D3-BC6B-1017181DF642}" dt="2024-09-29T11:35:49.679" v="1280" actId="26606"/>
          <ac:spMkLst>
            <pc:docMk/>
            <pc:sldMk cId="2733209438" sldId="345"/>
            <ac:spMk id="68" creationId="{583CCE40-4C5F-42D3-86D9-7892AD1E98E3}"/>
          </ac:spMkLst>
        </pc:spChg>
        <pc:spChg chg="add del">
          <ac:chgData name="Ishita Katyal" userId="69f0ce1865b1b472" providerId="LiveId" clId="{A0AF4DBF-0525-46D3-BC6B-1017181DF642}" dt="2024-09-29T11:35:52.841" v="1282" actId="26606"/>
          <ac:spMkLst>
            <pc:docMk/>
            <pc:sldMk cId="2733209438" sldId="345"/>
            <ac:spMk id="70" creationId="{8E7A830E-EB82-4D23-B515-44E41D56430D}"/>
          </ac:spMkLst>
        </pc:spChg>
        <pc:spChg chg="add del">
          <ac:chgData name="Ishita Katyal" userId="69f0ce1865b1b472" providerId="LiveId" clId="{A0AF4DBF-0525-46D3-BC6B-1017181DF642}" dt="2024-09-29T11:35:52.841" v="1282" actId="26606"/>
          <ac:spMkLst>
            <pc:docMk/>
            <pc:sldMk cId="2733209438" sldId="345"/>
            <ac:spMk id="71" creationId="{8950AD4C-6AF3-49F8-94E1-DBCAFB39478B}"/>
          </ac:spMkLst>
        </pc:spChg>
        <pc:spChg chg="add del">
          <ac:chgData name="Ishita Katyal" userId="69f0ce1865b1b472" providerId="LiveId" clId="{A0AF4DBF-0525-46D3-BC6B-1017181DF642}" dt="2024-09-29T11:35:52.841" v="1282" actId="26606"/>
          <ac:spMkLst>
            <pc:docMk/>
            <pc:sldMk cId="2733209438" sldId="345"/>
            <ac:spMk id="72" creationId="{515AACE5-C50C-49EE-BD63-88D28D469823}"/>
          </ac:spMkLst>
        </pc:spChg>
        <pc:spChg chg="add del">
          <ac:chgData name="Ishita Katyal" userId="69f0ce1865b1b472" providerId="LiveId" clId="{A0AF4DBF-0525-46D3-BC6B-1017181DF642}" dt="2024-09-29T11:35:52.841" v="1282" actId="26606"/>
          <ac:spMkLst>
            <pc:docMk/>
            <pc:sldMk cId="2733209438" sldId="345"/>
            <ac:spMk id="73" creationId="{4F359677-6547-4AEF-BE61-1F63509981D5}"/>
          </ac:spMkLst>
        </pc:spChg>
        <pc:spChg chg="add del">
          <ac:chgData name="Ishita Katyal" userId="69f0ce1865b1b472" providerId="LiveId" clId="{A0AF4DBF-0525-46D3-BC6B-1017181DF642}" dt="2024-09-29T11:35:52.841" v="1282" actId="26606"/>
          <ac:spMkLst>
            <pc:docMk/>
            <pc:sldMk cId="2733209438" sldId="345"/>
            <ac:spMk id="74" creationId="{4311BE2A-DAA1-49F6-83F6-3D543B8EA4A7}"/>
          </ac:spMkLst>
        </pc:spChg>
        <pc:spChg chg="add del">
          <ac:chgData name="Ishita Katyal" userId="69f0ce1865b1b472" providerId="LiveId" clId="{A0AF4DBF-0525-46D3-BC6B-1017181DF642}" dt="2024-09-29T11:35:52.841" v="1282" actId="26606"/>
          <ac:spMkLst>
            <pc:docMk/>
            <pc:sldMk cId="2733209438" sldId="345"/>
            <ac:spMk id="75" creationId="{E03EB81F-53EA-4ACC-A424-38FB58A73C22}"/>
          </ac:spMkLst>
        </pc:spChg>
        <pc:picChg chg="add del mod ord">
          <ac:chgData name="Ishita Katyal" userId="69f0ce1865b1b472" providerId="LiveId" clId="{A0AF4DBF-0525-46D3-BC6B-1017181DF642}" dt="2024-09-29T11:36:00.262" v="1287" actId="478"/>
          <ac:picMkLst>
            <pc:docMk/>
            <pc:sldMk cId="2733209438" sldId="345"/>
            <ac:picMk id="2" creationId="{F85E610F-4959-5D49-511D-B4B19226C94A}"/>
          </ac:picMkLst>
        </pc:picChg>
        <pc:picChg chg="add del mod">
          <ac:chgData name="Ishita Katyal" userId="69f0ce1865b1b472" providerId="LiveId" clId="{A0AF4DBF-0525-46D3-BC6B-1017181DF642}" dt="2024-09-29T11:35:58.744" v="1286" actId="478"/>
          <ac:picMkLst>
            <pc:docMk/>
            <pc:sldMk cId="2733209438" sldId="345"/>
            <ac:picMk id="59" creationId="{E8E0A354-338C-13DA-1D10-99278D2AFEEC}"/>
          </ac:picMkLst>
        </pc:picChg>
        <pc:picChg chg="add mod">
          <ac:chgData name="Ishita Katyal" userId="69f0ce1865b1b472" providerId="LiveId" clId="{A0AF4DBF-0525-46D3-BC6B-1017181DF642}" dt="2024-09-29T11:35:15.376" v="1275"/>
          <ac:picMkLst>
            <pc:docMk/>
            <pc:sldMk cId="2733209438" sldId="345"/>
            <ac:picMk id="61" creationId="{6562565A-2909-333F-AB26-C3AF1DB1F448}"/>
          </ac:picMkLst>
        </pc:picChg>
      </pc:sldChg>
      <pc:sldChg chg="addSp delSp modSp new del mod setBg">
        <pc:chgData name="Ishita Katyal" userId="69f0ce1865b1b472" providerId="LiveId" clId="{A0AF4DBF-0525-46D3-BC6B-1017181DF642}" dt="2024-09-29T11:37:36.818" v="1319" actId="2696"/>
        <pc:sldMkLst>
          <pc:docMk/>
          <pc:sldMk cId="223353962" sldId="346"/>
        </pc:sldMkLst>
        <pc:spChg chg="add del">
          <ac:chgData name="Ishita Katyal" userId="69f0ce1865b1b472" providerId="LiveId" clId="{A0AF4DBF-0525-46D3-BC6B-1017181DF642}" dt="2024-09-29T11:37:16.411" v="1304" actId="26606"/>
          <ac:spMkLst>
            <pc:docMk/>
            <pc:sldMk cId="223353962" sldId="346"/>
            <ac:spMk id="68" creationId="{E722B2DD-E14D-4972-9D98-5D6E61B1B2D2}"/>
          </ac:spMkLst>
        </pc:spChg>
        <pc:spChg chg="add del">
          <ac:chgData name="Ishita Katyal" userId="69f0ce1865b1b472" providerId="LiveId" clId="{A0AF4DBF-0525-46D3-BC6B-1017181DF642}" dt="2024-09-29T11:37:16.411" v="1304" actId="26606"/>
          <ac:spMkLst>
            <pc:docMk/>
            <pc:sldMk cId="223353962" sldId="346"/>
            <ac:spMk id="70" creationId="{0CFB124C-4B0C-4A81-8633-17257B151642}"/>
          </ac:spMkLst>
        </pc:spChg>
        <pc:spChg chg="add del">
          <ac:chgData name="Ishita Katyal" userId="69f0ce1865b1b472" providerId="LiveId" clId="{A0AF4DBF-0525-46D3-BC6B-1017181DF642}" dt="2024-09-29T11:37:17.771" v="1306" actId="26606"/>
          <ac:spMkLst>
            <pc:docMk/>
            <pc:sldMk cId="223353962" sldId="346"/>
            <ac:spMk id="72" creationId="{DB1626B1-BAC7-4893-A5AC-620597685187}"/>
          </ac:spMkLst>
        </pc:spChg>
        <pc:spChg chg="add del">
          <ac:chgData name="Ishita Katyal" userId="69f0ce1865b1b472" providerId="LiveId" clId="{A0AF4DBF-0525-46D3-BC6B-1017181DF642}" dt="2024-09-29T11:37:17.771" v="1306" actId="26606"/>
          <ac:spMkLst>
            <pc:docMk/>
            <pc:sldMk cId="223353962" sldId="346"/>
            <ac:spMk id="73" creationId="{8950AD4C-6AF3-49F8-94E1-DBCAFB39478B}"/>
          </ac:spMkLst>
        </pc:spChg>
        <pc:spChg chg="add del">
          <ac:chgData name="Ishita Katyal" userId="69f0ce1865b1b472" providerId="LiveId" clId="{A0AF4DBF-0525-46D3-BC6B-1017181DF642}" dt="2024-09-29T11:37:17.771" v="1306" actId="26606"/>
          <ac:spMkLst>
            <pc:docMk/>
            <pc:sldMk cId="223353962" sldId="346"/>
            <ac:spMk id="74" creationId="{D64E9910-51FE-45BF-973D-9D2401FD3C63}"/>
          </ac:spMkLst>
        </pc:spChg>
        <pc:spChg chg="add del">
          <ac:chgData name="Ishita Katyal" userId="69f0ce1865b1b472" providerId="LiveId" clId="{A0AF4DBF-0525-46D3-BC6B-1017181DF642}" dt="2024-09-29T11:37:17.771" v="1306" actId="26606"/>
          <ac:spMkLst>
            <pc:docMk/>
            <pc:sldMk cId="223353962" sldId="346"/>
            <ac:spMk id="75" creationId="{0ACBD85E-A404-45CB-B532-1039E479D4C6}"/>
          </ac:spMkLst>
        </pc:spChg>
        <pc:spChg chg="add del">
          <ac:chgData name="Ishita Katyal" userId="69f0ce1865b1b472" providerId="LiveId" clId="{A0AF4DBF-0525-46D3-BC6B-1017181DF642}" dt="2024-09-29T11:37:19.453" v="1308" actId="26606"/>
          <ac:spMkLst>
            <pc:docMk/>
            <pc:sldMk cId="223353962" sldId="346"/>
            <ac:spMk id="77" creationId="{8950AD4C-6AF3-49F8-94E1-DBCAFB39478B}"/>
          </ac:spMkLst>
        </pc:spChg>
        <pc:spChg chg="add del">
          <ac:chgData name="Ishita Katyal" userId="69f0ce1865b1b472" providerId="LiveId" clId="{A0AF4DBF-0525-46D3-BC6B-1017181DF642}" dt="2024-09-29T11:37:19.453" v="1308" actId="26606"/>
          <ac:spMkLst>
            <pc:docMk/>
            <pc:sldMk cId="223353962" sldId="346"/>
            <ac:spMk id="78" creationId="{072DC3EE-C469-49E0-A83D-CA3BE525C59A}"/>
          </ac:spMkLst>
        </pc:spChg>
        <pc:spChg chg="add del">
          <ac:chgData name="Ishita Katyal" userId="69f0ce1865b1b472" providerId="LiveId" clId="{A0AF4DBF-0525-46D3-BC6B-1017181DF642}" dt="2024-09-29T11:37:19.453" v="1308" actId="26606"/>
          <ac:spMkLst>
            <pc:docMk/>
            <pc:sldMk cId="223353962" sldId="346"/>
            <ac:spMk id="79" creationId="{8DBEAE55-3EA1-41D7-A212-5F7D8986C1F2}"/>
          </ac:spMkLst>
        </pc:spChg>
        <pc:spChg chg="add del">
          <ac:chgData name="Ishita Katyal" userId="69f0ce1865b1b472" providerId="LiveId" clId="{A0AF4DBF-0525-46D3-BC6B-1017181DF642}" dt="2024-09-29T11:37:19.453" v="1308" actId="26606"/>
          <ac:spMkLst>
            <pc:docMk/>
            <pc:sldMk cId="223353962" sldId="346"/>
            <ac:spMk id="80" creationId="{CFC5F0E7-644F-4101-BE72-12825CF537E7}"/>
          </ac:spMkLst>
        </pc:spChg>
        <pc:spChg chg="add del">
          <ac:chgData name="Ishita Katyal" userId="69f0ce1865b1b472" providerId="LiveId" clId="{A0AF4DBF-0525-46D3-BC6B-1017181DF642}" dt="2024-09-29T11:37:22.677" v="1310" actId="26606"/>
          <ac:spMkLst>
            <pc:docMk/>
            <pc:sldMk cId="223353962" sldId="346"/>
            <ac:spMk id="82" creationId="{D153EDB2-4AAD-43F4-AE78-4D326C813369}"/>
          </ac:spMkLst>
        </pc:spChg>
        <pc:spChg chg="add del">
          <ac:chgData name="Ishita Katyal" userId="69f0ce1865b1b472" providerId="LiveId" clId="{A0AF4DBF-0525-46D3-BC6B-1017181DF642}" dt="2024-09-29T11:37:24.378" v="1312" actId="26606"/>
          <ac:spMkLst>
            <pc:docMk/>
            <pc:sldMk cId="223353962" sldId="346"/>
            <ac:spMk id="89" creationId="{7BDAC5B6-20CE-447F-8BA1-F2274AC7AE5B}"/>
          </ac:spMkLst>
        </pc:spChg>
        <pc:spChg chg="add del">
          <ac:chgData name="Ishita Katyal" userId="69f0ce1865b1b472" providerId="LiveId" clId="{A0AF4DBF-0525-46D3-BC6B-1017181DF642}" dt="2024-09-29T11:37:24.378" v="1312" actId="26606"/>
          <ac:spMkLst>
            <pc:docMk/>
            <pc:sldMk cId="223353962" sldId="346"/>
            <ac:spMk id="90" creationId="{D1D22B31-BF8F-446B-9009-8A251FB177CB}"/>
          </ac:spMkLst>
        </pc:spChg>
        <pc:spChg chg="add del">
          <ac:chgData name="Ishita Katyal" userId="69f0ce1865b1b472" providerId="LiveId" clId="{A0AF4DBF-0525-46D3-BC6B-1017181DF642}" dt="2024-09-29T11:37:25.630" v="1314" actId="26606"/>
          <ac:spMkLst>
            <pc:docMk/>
            <pc:sldMk cId="223353962" sldId="346"/>
            <ac:spMk id="92" creationId="{C7F55EAC-550A-4BDD-9099-3F20B8FA0EBC}"/>
          </ac:spMkLst>
        </pc:spChg>
        <pc:spChg chg="add del">
          <ac:chgData name="Ishita Katyal" userId="69f0ce1865b1b472" providerId="LiveId" clId="{A0AF4DBF-0525-46D3-BC6B-1017181DF642}" dt="2024-09-29T11:37:25.630" v="1314" actId="26606"/>
          <ac:spMkLst>
            <pc:docMk/>
            <pc:sldMk cId="223353962" sldId="346"/>
            <ac:spMk id="93" creationId="{DC4F5A5F-493F-49AE-89B6-D5AF5EBC8B0E}"/>
          </ac:spMkLst>
        </pc:spChg>
        <pc:spChg chg="add">
          <ac:chgData name="Ishita Katyal" userId="69f0ce1865b1b472" providerId="LiveId" clId="{A0AF4DBF-0525-46D3-BC6B-1017181DF642}" dt="2024-09-29T11:37:25.634" v="1315" actId="26606"/>
          <ac:spMkLst>
            <pc:docMk/>
            <pc:sldMk cId="223353962" sldId="346"/>
            <ac:spMk id="95" creationId="{8DAAB828-02C8-4111-AC14-FF5ACEDDFE37}"/>
          </ac:spMkLst>
        </pc:spChg>
        <pc:grpChg chg="add del">
          <ac:chgData name="Ishita Katyal" userId="69f0ce1865b1b472" providerId="LiveId" clId="{A0AF4DBF-0525-46D3-BC6B-1017181DF642}" dt="2024-09-29T11:37:22.677" v="1310" actId="26606"/>
          <ac:grpSpMkLst>
            <pc:docMk/>
            <pc:sldMk cId="223353962" sldId="346"/>
            <ac:grpSpMk id="83" creationId="{A3CB7779-72E2-4E92-AE18-6BBC335DD881}"/>
          </ac:grpSpMkLst>
        </pc:grpChg>
        <pc:grpChg chg="add">
          <ac:chgData name="Ishita Katyal" userId="69f0ce1865b1b472" providerId="LiveId" clId="{A0AF4DBF-0525-46D3-BC6B-1017181DF642}" dt="2024-09-29T11:37:25.634" v="1315" actId="26606"/>
          <ac:grpSpMkLst>
            <pc:docMk/>
            <pc:sldMk cId="223353962" sldId="346"/>
            <ac:grpSpMk id="96" creationId="{C32D4553-E775-4F16-9A6F-FED8D166A5B7}"/>
          </ac:grpSpMkLst>
        </pc:grpChg>
        <pc:picChg chg="add mod">
          <ac:chgData name="Ishita Katyal" userId="69f0ce1865b1b472" providerId="LiveId" clId="{A0AF4DBF-0525-46D3-BC6B-1017181DF642}" dt="2024-09-29T11:37:33.657" v="1318" actId="1076"/>
          <ac:picMkLst>
            <pc:docMk/>
            <pc:sldMk cId="223353962" sldId="346"/>
            <ac:picMk id="63" creationId="{C2ED3BA6-AE6F-882D-C554-3B79F44EB398}"/>
          </ac:picMkLst>
        </pc:picChg>
      </pc:sldChg>
      <pc:sldChg chg="addSp modSp new mod ord setBg">
        <pc:chgData name="Ishita Katyal" userId="69f0ce1865b1b472" providerId="LiveId" clId="{A0AF4DBF-0525-46D3-BC6B-1017181DF642}" dt="2024-09-29T11:39:43.964" v="1351"/>
        <pc:sldMkLst>
          <pc:docMk/>
          <pc:sldMk cId="845297052" sldId="346"/>
        </pc:sldMkLst>
        <pc:spChg chg="add mod">
          <ac:chgData name="Ishita Katyal" userId="69f0ce1865b1b472" providerId="LiveId" clId="{A0AF4DBF-0525-46D3-BC6B-1017181DF642}" dt="2024-09-29T11:38:44.447" v="1331" actId="1076"/>
          <ac:spMkLst>
            <pc:docMk/>
            <pc:sldMk cId="845297052" sldId="346"/>
            <ac:spMk id="2" creationId="{03F9B595-DEF9-4733-5775-4686EDF92318}"/>
          </ac:spMkLst>
        </pc:spChg>
        <pc:spChg chg="add mod">
          <ac:chgData name="Ishita Katyal" userId="69f0ce1865b1b472" providerId="LiveId" clId="{A0AF4DBF-0525-46D3-BC6B-1017181DF642}" dt="2024-09-29T11:39:27.763" v="1349" actId="20577"/>
          <ac:spMkLst>
            <pc:docMk/>
            <pc:sldMk cId="845297052" sldId="346"/>
            <ac:spMk id="3" creationId="{1A8AC81E-9DE1-6E33-2931-445B9CC09FE5}"/>
          </ac:spMkLst>
        </pc:spChg>
        <pc:spChg chg="add">
          <ac:chgData name="Ishita Katyal" userId="69f0ce1865b1b472" providerId="LiveId" clId="{A0AF4DBF-0525-46D3-BC6B-1017181DF642}" dt="2024-09-29T11:37:54.246" v="1323" actId="26606"/>
          <ac:spMkLst>
            <pc:docMk/>
            <pc:sldMk cId="845297052" sldId="346"/>
            <ac:spMk id="58" creationId="{4613B4A9-1C7C-4729-A016-AB42D3979460}"/>
          </ac:spMkLst>
        </pc:spChg>
        <pc:picChg chg="add mod">
          <ac:chgData name="Ishita Katyal" userId="69f0ce1865b1b472" providerId="LiveId" clId="{A0AF4DBF-0525-46D3-BC6B-1017181DF642}" dt="2024-09-29T11:39:11.198" v="1342" actId="14861"/>
          <ac:picMkLst>
            <pc:docMk/>
            <pc:sldMk cId="845297052" sldId="346"/>
            <ac:picMk id="53" creationId="{1197B224-C945-C9CB-B302-E19CB4417FFE}"/>
          </ac:picMkLst>
        </pc:picChg>
      </pc:sldChg>
      <pc:sldChg chg="addSp modSp new mod setBg">
        <pc:chgData name="Ishita Katyal" userId="69f0ce1865b1b472" providerId="LiveId" clId="{A0AF4DBF-0525-46D3-BC6B-1017181DF642}" dt="2024-09-29T11:41:44.642" v="1376" actId="14861"/>
        <pc:sldMkLst>
          <pc:docMk/>
          <pc:sldMk cId="3649777495" sldId="347"/>
        </pc:sldMkLst>
        <pc:spChg chg="add mod">
          <ac:chgData name="Ishita Katyal" userId="69f0ce1865b1b472" providerId="LiveId" clId="{A0AF4DBF-0525-46D3-BC6B-1017181DF642}" dt="2024-09-29T11:40:55.064" v="1368" actId="14100"/>
          <ac:spMkLst>
            <pc:docMk/>
            <pc:sldMk cId="3649777495" sldId="347"/>
            <ac:spMk id="2" creationId="{69A5AC54-9AFC-0BBD-5797-882994844E95}"/>
          </ac:spMkLst>
        </pc:spChg>
        <pc:spChg chg="add mod">
          <ac:chgData name="Ishita Katyal" userId="69f0ce1865b1b472" providerId="LiveId" clId="{A0AF4DBF-0525-46D3-BC6B-1017181DF642}" dt="2024-09-29T11:41:04.301" v="1371" actId="1076"/>
          <ac:spMkLst>
            <pc:docMk/>
            <pc:sldMk cId="3649777495" sldId="347"/>
            <ac:spMk id="3" creationId="{323C3CED-C218-17BE-A50B-D6DD7D05AA91}"/>
          </ac:spMkLst>
        </pc:spChg>
        <pc:spChg chg="add mod ord">
          <ac:chgData name="Ishita Katyal" userId="69f0ce1865b1b472" providerId="LiveId" clId="{A0AF4DBF-0525-46D3-BC6B-1017181DF642}" dt="2024-09-29T11:41:34.435" v="1375" actId="14861"/>
          <ac:spMkLst>
            <pc:docMk/>
            <pc:sldMk cId="3649777495" sldId="347"/>
            <ac:spMk id="4" creationId="{8A0CEF5A-00C8-A883-F3DB-1FA7894A1069}"/>
          </ac:spMkLst>
        </pc:spChg>
        <pc:spChg chg="add">
          <ac:chgData name="Ishita Katyal" userId="69f0ce1865b1b472" providerId="LiveId" clId="{A0AF4DBF-0525-46D3-BC6B-1017181DF642}" dt="2024-09-29T11:40:05.388" v="1356" actId="26606"/>
          <ac:spMkLst>
            <pc:docMk/>
            <pc:sldMk cId="3649777495" sldId="347"/>
            <ac:spMk id="48" creationId="{42A4FC2C-047E-45A5-965D-8E1E3BF09BC6}"/>
          </ac:spMkLst>
        </pc:spChg>
        <pc:picChg chg="add mod">
          <ac:chgData name="Ishita Katyal" userId="69f0ce1865b1b472" providerId="LiveId" clId="{A0AF4DBF-0525-46D3-BC6B-1017181DF642}" dt="2024-09-29T11:41:44.642" v="1376" actId="14861"/>
          <ac:picMkLst>
            <pc:docMk/>
            <pc:sldMk cId="3649777495" sldId="347"/>
            <ac:picMk id="43" creationId="{1ED58A5B-9DF7-D679-E349-6DD576CA8507}"/>
          </ac:picMkLst>
        </pc:picChg>
      </pc:sldChg>
      <pc:sldChg chg="addSp modSp new mod setBg">
        <pc:chgData name="Ishita Katyal" userId="69f0ce1865b1b472" providerId="LiveId" clId="{A0AF4DBF-0525-46D3-BC6B-1017181DF642}" dt="2024-09-29T13:13:42.371" v="1388" actId="693"/>
        <pc:sldMkLst>
          <pc:docMk/>
          <pc:sldMk cId="2402578057" sldId="348"/>
        </pc:sldMkLst>
        <pc:spChg chg="add mod">
          <ac:chgData name="Ishita Katyal" userId="69f0ce1865b1b472" providerId="LiveId" clId="{A0AF4DBF-0525-46D3-BC6B-1017181DF642}" dt="2024-09-29T13:13:05.996" v="1383"/>
          <ac:spMkLst>
            <pc:docMk/>
            <pc:sldMk cId="2402578057" sldId="348"/>
            <ac:spMk id="2" creationId="{57E89C07-90FB-DF1A-BAE5-FEDEED8A4677}"/>
          </ac:spMkLst>
        </pc:spChg>
        <pc:spChg chg="add mod">
          <ac:chgData name="Ishita Katyal" userId="69f0ce1865b1b472" providerId="LiveId" clId="{A0AF4DBF-0525-46D3-BC6B-1017181DF642}" dt="2024-09-29T13:13:09.078" v="1384" actId="1076"/>
          <ac:spMkLst>
            <pc:docMk/>
            <pc:sldMk cId="2402578057" sldId="348"/>
            <ac:spMk id="3" creationId="{916B4ECF-F987-76FA-FA08-C5889B3FDDFC}"/>
          </ac:spMkLst>
        </pc:spChg>
        <pc:spChg chg="add">
          <ac:chgData name="Ishita Katyal" userId="69f0ce1865b1b472" providerId="LiveId" clId="{A0AF4DBF-0525-46D3-BC6B-1017181DF642}" dt="2024-09-29T13:12:54.895" v="1382" actId="26606"/>
          <ac:spMkLst>
            <pc:docMk/>
            <pc:sldMk cId="2402578057" sldId="348"/>
            <ac:spMk id="44" creationId="{E559D998-AB6C-46E1-B394-118E9A1E2D62}"/>
          </ac:spMkLst>
        </pc:spChg>
        <pc:picChg chg="add mod">
          <ac:chgData name="Ishita Katyal" userId="69f0ce1865b1b472" providerId="LiveId" clId="{A0AF4DBF-0525-46D3-BC6B-1017181DF642}" dt="2024-09-29T13:13:42.371" v="1388" actId="693"/>
          <ac:picMkLst>
            <pc:docMk/>
            <pc:sldMk cId="2402578057" sldId="348"/>
            <ac:picMk id="39" creationId="{4E32DBA8-8D7A-1E6E-F95A-D0A147000B78}"/>
          </ac:picMkLst>
        </pc:picChg>
      </pc:sldChg>
      <pc:sldChg chg="addSp modSp new mod setBg">
        <pc:chgData name="Ishita Katyal" userId="69f0ce1865b1b472" providerId="LiveId" clId="{A0AF4DBF-0525-46D3-BC6B-1017181DF642}" dt="2024-09-29T13:15:35.163" v="1402" actId="14861"/>
        <pc:sldMkLst>
          <pc:docMk/>
          <pc:sldMk cId="3259236518" sldId="349"/>
        </pc:sldMkLst>
        <pc:spChg chg="add mod">
          <ac:chgData name="Ishita Katyal" userId="69f0ce1865b1b472" providerId="LiveId" clId="{A0AF4DBF-0525-46D3-BC6B-1017181DF642}" dt="2024-09-29T13:14:42.786" v="1396" actId="1076"/>
          <ac:spMkLst>
            <pc:docMk/>
            <pc:sldMk cId="3259236518" sldId="349"/>
            <ac:spMk id="2" creationId="{BD9404E9-E14E-F382-0F92-76F57F93BB8C}"/>
          </ac:spMkLst>
        </pc:spChg>
        <pc:spChg chg="add mod">
          <ac:chgData name="Ishita Katyal" userId="69f0ce1865b1b472" providerId="LiveId" clId="{A0AF4DBF-0525-46D3-BC6B-1017181DF642}" dt="2024-09-29T13:14:47.047" v="1397" actId="1076"/>
          <ac:spMkLst>
            <pc:docMk/>
            <pc:sldMk cId="3259236518" sldId="349"/>
            <ac:spMk id="3" creationId="{F6497893-6D7C-98D6-9F44-4918D92E6177}"/>
          </ac:spMkLst>
        </pc:spChg>
        <pc:spChg chg="add mod">
          <ac:chgData name="Ishita Katyal" userId="69f0ce1865b1b472" providerId="LiveId" clId="{A0AF4DBF-0525-46D3-BC6B-1017181DF642}" dt="2024-09-29T13:15:01.866" v="1398"/>
          <ac:spMkLst>
            <pc:docMk/>
            <pc:sldMk cId="3259236518" sldId="349"/>
            <ac:spMk id="4" creationId="{395F40F8-399B-8EDD-7570-E997EAD8435F}"/>
          </ac:spMkLst>
        </pc:spChg>
        <pc:spChg chg="add mod">
          <ac:chgData name="Ishita Katyal" userId="69f0ce1865b1b472" providerId="LiveId" clId="{A0AF4DBF-0525-46D3-BC6B-1017181DF642}" dt="2024-09-29T13:15:01.866" v="1398"/>
          <ac:spMkLst>
            <pc:docMk/>
            <pc:sldMk cId="3259236518" sldId="349"/>
            <ac:spMk id="5" creationId="{82E3C49C-C788-DC13-4137-CF440219E6B4}"/>
          </ac:spMkLst>
        </pc:spChg>
        <pc:spChg chg="add mod">
          <ac:chgData name="Ishita Katyal" userId="69f0ce1865b1b472" providerId="LiveId" clId="{A0AF4DBF-0525-46D3-BC6B-1017181DF642}" dt="2024-09-29T13:15:18.288" v="1401" actId="14100"/>
          <ac:spMkLst>
            <pc:docMk/>
            <pc:sldMk cId="3259236518" sldId="349"/>
            <ac:spMk id="6" creationId="{EC215BED-5073-3223-247F-0BD6CD070880}"/>
          </ac:spMkLst>
        </pc:spChg>
        <pc:grpChg chg="add">
          <ac:chgData name="Ishita Katyal" userId="69f0ce1865b1b472" providerId="LiveId" clId="{A0AF4DBF-0525-46D3-BC6B-1017181DF642}" dt="2024-09-29T13:14:22.523" v="1394" actId="26606"/>
          <ac:grpSpMkLst>
            <pc:docMk/>
            <pc:sldMk cId="3259236518" sldId="349"/>
            <ac:grpSpMk id="36" creationId="{63737881-458F-40AD-B72B-B57D267DC423}"/>
          </ac:grpSpMkLst>
        </pc:grpChg>
        <pc:picChg chg="add mod">
          <ac:chgData name="Ishita Katyal" userId="69f0ce1865b1b472" providerId="LiveId" clId="{A0AF4DBF-0525-46D3-BC6B-1017181DF642}" dt="2024-09-29T13:15:35.163" v="1402" actId="14861"/>
          <ac:picMkLst>
            <pc:docMk/>
            <pc:sldMk cId="3259236518" sldId="349"/>
            <ac:picMk id="31" creationId="{7B8CD6CF-0CC6-9FE1-E428-B2A9566D2A49}"/>
          </ac:picMkLst>
        </pc:picChg>
      </pc:sldChg>
      <pc:sldChg chg="addSp delSp modSp new mod setBg">
        <pc:chgData name="Ishita Katyal" userId="69f0ce1865b1b472" providerId="LiveId" clId="{A0AF4DBF-0525-46D3-BC6B-1017181DF642}" dt="2024-09-29T13:17:48.137" v="1420" actId="1076"/>
        <pc:sldMkLst>
          <pc:docMk/>
          <pc:sldMk cId="3629626355" sldId="350"/>
        </pc:sldMkLst>
        <pc:spChg chg="add mod ord">
          <ac:chgData name="Ishita Katyal" userId="69f0ce1865b1b472" providerId="LiveId" clId="{A0AF4DBF-0525-46D3-BC6B-1017181DF642}" dt="2024-09-29T13:16:48.749" v="1414" actId="13822"/>
          <ac:spMkLst>
            <pc:docMk/>
            <pc:sldMk cId="3629626355" sldId="350"/>
            <ac:spMk id="2" creationId="{2A6648AB-C534-E019-8430-1E93D2448CAC}"/>
          </ac:spMkLst>
        </pc:spChg>
        <pc:spChg chg="add mod">
          <ac:chgData name="Ishita Katyal" userId="69f0ce1865b1b472" providerId="LiveId" clId="{A0AF4DBF-0525-46D3-BC6B-1017181DF642}" dt="2024-09-29T13:17:34.954" v="1418"/>
          <ac:spMkLst>
            <pc:docMk/>
            <pc:sldMk cId="3629626355" sldId="350"/>
            <ac:spMk id="3" creationId="{0E2C4B42-0065-4702-45BF-58A536EC9D29}"/>
          </ac:spMkLst>
        </pc:spChg>
        <pc:spChg chg="add mod">
          <ac:chgData name="Ishita Katyal" userId="69f0ce1865b1b472" providerId="LiveId" clId="{A0AF4DBF-0525-46D3-BC6B-1017181DF642}" dt="2024-09-29T13:17:48.137" v="1420" actId="1076"/>
          <ac:spMkLst>
            <pc:docMk/>
            <pc:sldMk cId="3629626355" sldId="350"/>
            <ac:spMk id="4" creationId="{9AA53FCC-D99A-582A-3EE3-C27DCF754975}"/>
          </ac:spMkLst>
        </pc:spChg>
        <pc:spChg chg="add mod">
          <ac:chgData name="Ishita Katyal" userId="69f0ce1865b1b472" providerId="LiveId" clId="{A0AF4DBF-0525-46D3-BC6B-1017181DF642}" dt="2024-09-29T13:17:43.044" v="1419"/>
          <ac:spMkLst>
            <pc:docMk/>
            <pc:sldMk cId="3629626355" sldId="350"/>
            <ac:spMk id="5" creationId="{5E26573A-BD73-EEB3-80F9-180AFF47B27A}"/>
          </ac:spMkLst>
        </pc:spChg>
        <pc:spChg chg="add del">
          <ac:chgData name="Ishita Katyal" userId="69f0ce1865b1b472" providerId="LiveId" clId="{A0AF4DBF-0525-46D3-BC6B-1017181DF642}" dt="2024-09-29T13:16:22.963" v="1409" actId="26606"/>
          <ac:spMkLst>
            <pc:docMk/>
            <pc:sldMk cId="3629626355" sldId="350"/>
            <ac:spMk id="20" creationId="{5D9FC6AC-4A12-4825-8ABE-0732B8EF4D16}"/>
          </ac:spMkLst>
        </pc:spChg>
        <pc:spChg chg="add">
          <ac:chgData name="Ishita Katyal" userId="69f0ce1865b1b472" providerId="LiveId" clId="{A0AF4DBF-0525-46D3-BC6B-1017181DF642}" dt="2024-09-29T13:16:22.963" v="1409" actId="26606"/>
          <ac:spMkLst>
            <pc:docMk/>
            <pc:sldMk cId="3629626355" sldId="350"/>
            <ac:spMk id="25" creationId="{4613B4A9-1C7C-4729-A016-AB42D3979460}"/>
          </ac:spMkLst>
        </pc:spChg>
        <pc:picChg chg="add mod ord">
          <ac:chgData name="Ishita Katyal" userId="69f0ce1865b1b472" providerId="LiveId" clId="{A0AF4DBF-0525-46D3-BC6B-1017181DF642}" dt="2024-09-29T13:17:04.863" v="1417" actId="14100"/>
          <ac:picMkLst>
            <pc:docMk/>
            <pc:sldMk cId="3629626355" sldId="350"/>
            <ac:picMk id="15" creationId="{3A62FC43-8A00-2D05-8F4A-A9D26E71ADE0}"/>
          </ac:picMkLst>
        </pc:picChg>
      </pc:sldChg>
      <pc:sldChg chg="addSp delSp modSp new mod ord">
        <pc:chgData name="Ishita Katyal" userId="69f0ce1865b1b472" providerId="LiveId" clId="{A0AF4DBF-0525-46D3-BC6B-1017181DF642}" dt="2024-09-29T13:22:01.113" v="1474" actId="164"/>
        <pc:sldMkLst>
          <pc:docMk/>
          <pc:sldMk cId="130897519" sldId="351"/>
        </pc:sldMkLst>
        <pc:spChg chg="add mod">
          <ac:chgData name="Ishita Katyal" userId="69f0ce1865b1b472" providerId="LiveId" clId="{A0AF4DBF-0525-46D3-BC6B-1017181DF642}" dt="2024-09-29T13:22:01.113" v="1474" actId="164"/>
          <ac:spMkLst>
            <pc:docMk/>
            <pc:sldMk cId="130897519" sldId="351"/>
            <ac:spMk id="2" creationId="{2E0FA623-325A-6148-6655-072896C633E5}"/>
          </ac:spMkLst>
        </pc:spChg>
        <pc:spChg chg="add del mod">
          <ac:chgData name="Ishita Katyal" userId="69f0ce1865b1b472" providerId="LiveId" clId="{A0AF4DBF-0525-46D3-BC6B-1017181DF642}" dt="2024-09-29T13:20:06.692" v="1451" actId="478"/>
          <ac:spMkLst>
            <pc:docMk/>
            <pc:sldMk cId="130897519" sldId="351"/>
            <ac:spMk id="3" creationId="{CA1EC052-B6EF-A141-1DBC-9BC3ED17A5D6}"/>
          </ac:spMkLst>
        </pc:spChg>
        <pc:spChg chg="add mod">
          <ac:chgData name="Ishita Katyal" userId="69f0ce1865b1b472" providerId="LiveId" clId="{A0AF4DBF-0525-46D3-BC6B-1017181DF642}" dt="2024-09-29T13:22:01.113" v="1474" actId="164"/>
          <ac:spMkLst>
            <pc:docMk/>
            <pc:sldMk cId="130897519" sldId="351"/>
            <ac:spMk id="4" creationId="{D9211E96-A6AA-3C3C-B070-2352D38B507F}"/>
          </ac:spMkLst>
        </pc:spChg>
        <pc:spChg chg="add mod ord">
          <ac:chgData name="Ishita Katyal" userId="69f0ce1865b1b472" providerId="LiveId" clId="{A0AF4DBF-0525-46D3-BC6B-1017181DF642}" dt="2024-09-29T13:22:01.113" v="1474" actId="164"/>
          <ac:spMkLst>
            <pc:docMk/>
            <pc:sldMk cId="130897519" sldId="351"/>
            <ac:spMk id="5" creationId="{11F39FA2-5800-6EDC-1C04-93213EDEA4D0}"/>
          </ac:spMkLst>
        </pc:spChg>
        <pc:grpChg chg="add mod">
          <ac:chgData name="Ishita Katyal" userId="69f0ce1865b1b472" providerId="LiveId" clId="{A0AF4DBF-0525-46D3-BC6B-1017181DF642}" dt="2024-09-29T13:22:01.113" v="1474" actId="164"/>
          <ac:grpSpMkLst>
            <pc:docMk/>
            <pc:sldMk cId="130897519" sldId="351"/>
            <ac:grpSpMk id="6" creationId="{88DA819B-3CBD-CA35-05EB-8FDB66028A2C}"/>
          </ac:grpSpMkLst>
        </pc:grpChg>
        <pc:picChg chg="add mod modCrop">
          <ac:chgData name="Ishita Katyal" userId="69f0ce1865b1b472" providerId="LiveId" clId="{A0AF4DBF-0525-46D3-BC6B-1017181DF642}" dt="2024-09-29T13:22:01.113" v="1474" actId="164"/>
          <ac:picMkLst>
            <pc:docMk/>
            <pc:sldMk cId="130897519" sldId="351"/>
            <ac:picMk id="7" creationId="{C60A7055-C406-9761-F2B1-78E99F29C3D3}"/>
          </ac:picMkLst>
        </pc:picChg>
        <pc:picChg chg="add del mod">
          <ac:chgData name="Ishita Katyal" userId="69f0ce1865b1b472" providerId="LiveId" clId="{A0AF4DBF-0525-46D3-BC6B-1017181DF642}" dt="2024-09-29T13:18:20.919" v="1428" actId="478"/>
          <ac:picMkLst>
            <pc:docMk/>
            <pc:sldMk cId="130897519" sldId="351"/>
            <ac:picMk id="9" creationId="{BEE979E7-6BCF-D985-2EA7-938CD3B73C14}"/>
          </ac:picMkLst>
        </pc:picChg>
      </pc:sldChg>
      <pc:sldChg chg="addSp delSp modSp new mod setBg">
        <pc:chgData name="Ishita Katyal" userId="69f0ce1865b1b472" providerId="LiveId" clId="{A0AF4DBF-0525-46D3-BC6B-1017181DF642}" dt="2024-09-29T13:27:30.555" v="1562" actId="164"/>
        <pc:sldMkLst>
          <pc:docMk/>
          <pc:sldMk cId="1295436483" sldId="352"/>
        </pc:sldMkLst>
        <pc:spChg chg="add mod ord">
          <ac:chgData name="Ishita Katyal" userId="69f0ce1865b1b472" providerId="LiveId" clId="{A0AF4DBF-0525-46D3-BC6B-1017181DF642}" dt="2024-09-29T13:27:30.555" v="1562" actId="164"/>
          <ac:spMkLst>
            <pc:docMk/>
            <pc:sldMk cId="1295436483" sldId="352"/>
            <ac:spMk id="3" creationId="{8F29EBC5-E607-053C-D6D8-34CC2F9AC700}"/>
          </ac:spMkLst>
        </pc:spChg>
        <pc:spChg chg="add mod ord">
          <ac:chgData name="Ishita Katyal" userId="69f0ce1865b1b472" providerId="LiveId" clId="{A0AF4DBF-0525-46D3-BC6B-1017181DF642}" dt="2024-09-29T13:27:30.555" v="1562" actId="164"/>
          <ac:spMkLst>
            <pc:docMk/>
            <pc:sldMk cId="1295436483" sldId="352"/>
            <ac:spMk id="4" creationId="{88EA4776-BD72-6560-52CD-A12E5823AE99}"/>
          </ac:spMkLst>
        </pc:spChg>
        <pc:spChg chg="add mod ord">
          <ac:chgData name="Ishita Katyal" userId="69f0ce1865b1b472" providerId="LiveId" clId="{A0AF4DBF-0525-46D3-BC6B-1017181DF642}" dt="2024-09-29T13:27:30.555" v="1562" actId="164"/>
          <ac:spMkLst>
            <pc:docMk/>
            <pc:sldMk cId="1295436483" sldId="352"/>
            <ac:spMk id="6" creationId="{35735AFA-69EE-1BDB-5674-9ABA604DB6CB}"/>
          </ac:spMkLst>
        </pc:spChg>
        <pc:spChg chg="add mod">
          <ac:chgData name="Ishita Katyal" userId="69f0ce1865b1b472" providerId="LiveId" clId="{A0AF4DBF-0525-46D3-BC6B-1017181DF642}" dt="2024-09-29T13:27:30.555" v="1562" actId="164"/>
          <ac:spMkLst>
            <pc:docMk/>
            <pc:sldMk cId="1295436483" sldId="352"/>
            <ac:spMk id="7" creationId="{527B7E65-621E-CD55-ED91-52329A6B4C4A}"/>
          </ac:spMkLst>
        </pc:spChg>
        <pc:spChg chg="add mod ord">
          <ac:chgData name="Ishita Katyal" userId="69f0ce1865b1b472" providerId="LiveId" clId="{A0AF4DBF-0525-46D3-BC6B-1017181DF642}" dt="2024-09-29T13:27:30.555" v="1562" actId="164"/>
          <ac:spMkLst>
            <pc:docMk/>
            <pc:sldMk cId="1295436483" sldId="352"/>
            <ac:spMk id="8" creationId="{AF867233-CCF3-7A5E-302C-601D6C45139F}"/>
          </ac:spMkLst>
        </pc:spChg>
        <pc:spChg chg="add mod">
          <ac:chgData name="Ishita Katyal" userId="69f0ce1865b1b472" providerId="LiveId" clId="{A0AF4DBF-0525-46D3-BC6B-1017181DF642}" dt="2024-09-29T13:27:30.555" v="1562" actId="164"/>
          <ac:spMkLst>
            <pc:docMk/>
            <pc:sldMk cId="1295436483" sldId="352"/>
            <ac:spMk id="9" creationId="{01256171-906D-CE11-BEB0-0C829EEB93AF}"/>
          </ac:spMkLst>
        </pc:spChg>
        <pc:spChg chg="add del">
          <ac:chgData name="Ishita Katyal" userId="69f0ce1865b1b472" providerId="LiveId" clId="{A0AF4DBF-0525-46D3-BC6B-1017181DF642}" dt="2024-09-29T13:22:50.641" v="1483" actId="26606"/>
          <ac:spMkLst>
            <pc:docMk/>
            <pc:sldMk cId="1295436483" sldId="352"/>
            <ac:spMk id="10" creationId="{4613B4A9-1C7C-4729-A016-AB42D3979460}"/>
          </ac:spMkLst>
        </pc:spChg>
        <pc:grpChg chg="add mod">
          <ac:chgData name="Ishita Katyal" userId="69f0ce1865b1b472" providerId="LiveId" clId="{A0AF4DBF-0525-46D3-BC6B-1017181DF642}" dt="2024-09-29T13:27:30.555" v="1562" actId="164"/>
          <ac:grpSpMkLst>
            <pc:docMk/>
            <pc:sldMk cId="1295436483" sldId="352"/>
            <ac:grpSpMk id="11" creationId="{3A5966DF-BF1F-7254-0B1F-0DCF8D2D6C27}"/>
          </ac:grpSpMkLst>
        </pc:grpChg>
        <pc:picChg chg="add mod">
          <ac:chgData name="Ishita Katyal" userId="69f0ce1865b1b472" providerId="LiveId" clId="{A0AF4DBF-0525-46D3-BC6B-1017181DF642}" dt="2024-09-29T13:23:01.994" v="1484"/>
          <ac:picMkLst>
            <pc:docMk/>
            <pc:sldMk cId="1295436483" sldId="352"/>
            <ac:picMk id="2" creationId="{6AAE622A-EB74-C90A-EE53-476BD2D5D8EE}"/>
          </ac:picMkLst>
        </pc:picChg>
        <pc:picChg chg="add mod modCrop">
          <ac:chgData name="Ishita Katyal" userId="69f0ce1865b1b472" providerId="LiveId" clId="{A0AF4DBF-0525-46D3-BC6B-1017181DF642}" dt="2024-09-29T13:27:30.555" v="1562" actId="164"/>
          <ac:picMkLst>
            <pc:docMk/>
            <pc:sldMk cId="1295436483" sldId="352"/>
            <ac:picMk id="5" creationId="{F6FC7D8B-67A0-B78E-5CC5-ABA4FE4EE8AF}"/>
          </ac:picMkLst>
        </pc:picChg>
      </pc:sldChg>
      <pc:sldChg chg="addSp delSp modSp new mod setBg">
        <pc:chgData name="Ishita Katyal" userId="69f0ce1865b1b472" providerId="LiveId" clId="{A0AF4DBF-0525-46D3-BC6B-1017181DF642}" dt="2024-09-29T13:32:49.147" v="1600"/>
        <pc:sldMkLst>
          <pc:docMk/>
          <pc:sldMk cId="3473440718" sldId="353"/>
        </pc:sldMkLst>
        <pc:spChg chg="add mod">
          <ac:chgData name="Ishita Katyal" userId="69f0ce1865b1b472" providerId="LiveId" clId="{A0AF4DBF-0525-46D3-BC6B-1017181DF642}" dt="2024-09-29T13:28:29.826" v="1569" actId="26606"/>
          <ac:spMkLst>
            <pc:docMk/>
            <pc:sldMk cId="3473440718" sldId="353"/>
            <ac:spMk id="2" creationId="{3F34FD2A-1141-277B-B6A4-5E9D1321B077}"/>
          </ac:spMkLst>
        </pc:spChg>
        <pc:spChg chg="add mod">
          <ac:chgData name="Ishita Katyal" userId="69f0ce1865b1b472" providerId="LiveId" clId="{A0AF4DBF-0525-46D3-BC6B-1017181DF642}" dt="2024-09-29T13:29:13.332" v="1576" actId="1076"/>
          <ac:spMkLst>
            <pc:docMk/>
            <pc:sldMk cId="3473440718" sldId="353"/>
            <ac:spMk id="4" creationId="{D0559D05-5DAF-82E3-16A8-BF420314B163}"/>
          </ac:spMkLst>
        </pc:spChg>
        <pc:spChg chg="add mod">
          <ac:chgData name="Ishita Katyal" userId="69f0ce1865b1b472" providerId="LiveId" clId="{A0AF4DBF-0525-46D3-BC6B-1017181DF642}" dt="2024-09-29T13:31:03.417" v="1599" actId="14100"/>
          <ac:spMkLst>
            <pc:docMk/>
            <pc:sldMk cId="3473440718" sldId="353"/>
            <ac:spMk id="5" creationId="{D393B08F-C500-E7BE-27F5-D1AA12D1A598}"/>
          </ac:spMkLst>
        </pc:spChg>
        <pc:spChg chg="add del">
          <ac:chgData name="Ishita Katyal" userId="69f0ce1865b1b472" providerId="LiveId" clId="{A0AF4DBF-0525-46D3-BC6B-1017181DF642}" dt="2024-09-29T13:28:29.826" v="1569" actId="26606"/>
          <ac:spMkLst>
            <pc:docMk/>
            <pc:sldMk cId="3473440718" sldId="353"/>
            <ac:spMk id="8" creationId="{3B5F8FB9-93B9-4832-A062-85E1B6A5AFA4}"/>
          </ac:spMkLst>
        </pc:spChg>
        <pc:spChg chg="add del">
          <ac:chgData name="Ishita Katyal" userId="69f0ce1865b1b472" providerId="LiveId" clId="{A0AF4DBF-0525-46D3-BC6B-1017181DF642}" dt="2024-09-29T13:28:29.826" v="1569" actId="26606"/>
          <ac:spMkLst>
            <pc:docMk/>
            <pc:sldMk cId="3473440718" sldId="353"/>
            <ac:spMk id="10" creationId="{F37E8EB2-7BE0-4F3D-921C-F4E9C2C14929}"/>
          </ac:spMkLst>
        </pc:spChg>
        <pc:spChg chg="add del">
          <ac:chgData name="Ishita Katyal" userId="69f0ce1865b1b472" providerId="LiveId" clId="{A0AF4DBF-0525-46D3-BC6B-1017181DF642}" dt="2024-09-29T13:28:29.826" v="1569" actId="26606"/>
          <ac:spMkLst>
            <pc:docMk/>
            <pc:sldMk cId="3473440718" sldId="353"/>
            <ac:spMk id="12" creationId="{E77AE46B-A945-4A7E-9911-903176079DD0}"/>
          </ac:spMkLst>
        </pc:spChg>
        <pc:spChg chg="add del">
          <ac:chgData name="Ishita Katyal" userId="69f0ce1865b1b472" providerId="LiveId" clId="{A0AF4DBF-0525-46D3-BC6B-1017181DF642}" dt="2024-09-29T13:28:29.826" v="1569" actId="26606"/>
          <ac:spMkLst>
            <pc:docMk/>
            <pc:sldMk cId="3473440718" sldId="353"/>
            <ac:spMk id="17" creationId="{F8446B12-7391-4711-8B31-112A0B896C76}"/>
          </ac:spMkLst>
        </pc:spChg>
        <pc:grpChg chg="add del">
          <ac:chgData name="Ishita Katyal" userId="69f0ce1865b1b472" providerId="LiveId" clId="{A0AF4DBF-0525-46D3-BC6B-1017181DF642}" dt="2024-09-29T13:28:29.826" v="1569" actId="26606"/>
          <ac:grpSpMkLst>
            <pc:docMk/>
            <pc:sldMk cId="3473440718" sldId="353"/>
            <ac:grpSpMk id="19" creationId="{4252769E-B9F0-4068-A645-5BBEF16E9C28}"/>
          </ac:grpSpMkLst>
        </pc:grpChg>
        <pc:picChg chg="add mod ord">
          <ac:chgData name="Ishita Katyal" userId="69f0ce1865b1b472" providerId="LiveId" clId="{A0AF4DBF-0525-46D3-BC6B-1017181DF642}" dt="2024-09-29T13:32:49.147" v="1600"/>
          <ac:picMkLst>
            <pc:docMk/>
            <pc:sldMk cId="3473440718" sldId="353"/>
            <ac:picMk id="3" creationId="{02088209-9A27-DAA4-0C84-D5644E702875}"/>
          </ac:picMkLst>
        </pc:picChg>
      </pc:sldChg>
      <pc:sldChg chg="addSp modSp new mod">
        <pc:chgData name="Ishita Katyal" userId="69f0ce1865b1b472" providerId="LiveId" clId="{A0AF4DBF-0525-46D3-BC6B-1017181DF642}" dt="2024-09-29T13:35:54.985" v="1624" actId="164"/>
        <pc:sldMkLst>
          <pc:docMk/>
          <pc:sldMk cId="51178795" sldId="354"/>
        </pc:sldMkLst>
        <pc:spChg chg="add mod">
          <ac:chgData name="Ishita Katyal" userId="69f0ce1865b1b472" providerId="LiveId" clId="{A0AF4DBF-0525-46D3-BC6B-1017181DF642}" dt="2024-09-29T13:35:54.985" v="1624" actId="164"/>
          <ac:spMkLst>
            <pc:docMk/>
            <pc:sldMk cId="51178795" sldId="354"/>
            <ac:spMk id="2" creationId="{7589702E-82BF-1405-050F-5D8CDC36CEB9}"/>
          </ac:spMkLst>
        </pc:spChg>
        <pc:spChg chg="add mod">
          <ac:chgData name="Ishita Katyal" userId="69f0ce1865b1b472" providerId="LiveId" clId="{A0AF4DBF-0525-46D3-BC6B-1017181DF642}" dt="2024-09-29T13:35:54.985" v="1624" actId="164"/>
          <ac:spMkLst>
            <pc:docMk/>
            <pc:sldMk cId="51178795" sldId="354"/>
            <ac:spMk id="3" creationId="{34D33CA1-F6C1-FE3A-B746-B35CBC348F53}"/>
          </ac:spMkLst>
        </pc:spChg>
        <pc:spChg chg="add mod">
          <ac:chgData name="Ishita Katyal" userId="69f0ce1865b1b472" providerId="LiveId" clId="{A0AF4DBF-0525-46D3-BC6B-1017181DF642}" dt="2024-09-29T13:35:54.985" v="1624" actId="164"/>
          <ac:spMkLst>
            <pc:docMk/>
            <pc:sldMk cId="51178795" sldId="354"/>
            <ac:spMk id="4" creationId="{5E60BD07-38E6-63C0-F891-6ABEBB1A2E82}"/>
          </ac:spMkLst>
        </pc:spChg>
        <pc:grpChg chg="add mod">
          <ac:chgData name="Ishita Katyal" userId="69f0ce1865b1b472" providerId="LiveId" clId="{A0AF4DBF-0525-46D3-BC6B-1017181DF642}" dt="2024-09-29T13:35:54.985" v="1624" actId="164"/>
          <ac:grpSpMkLst>
            <pc:docMk/>
            <pc:sldMk cId="51178795" sldId="354"/>
            <ac:grpSpMk id="5" creationId="{F79D80C3-EC7B-147A-F778-2172F9409923}"/>
          </ac:grpSpMkLst>
        </pc:grpChg>
        <pc:picChg chg="add mod">
          <ac:chgData name="Ishita Katyal" userId="69f0ce1865b1b472" providerId="LiveId" clId="{A0AF4DBF-0525-46D3-BC6B-1017181DF642}" dt="2024-09-29T13:35:54.985" v="1624" actId="164"/>
          <ac:picMkLst>
            <pc:docMk/>
            <pc:sldMk cId="51178795" sldId="354"/>
            <ac:picMk id="23" creationId="{AE225F1B-5DCE-7AE1-0423-B5B771CE1001}"/>
          </ac:picMkLst>
        </pc:picChg>
      </pc:sldChg>
      <pc:sldChg chg="new del">
        <pc:chgData name="Ishita Katyal" userId="69f0ce1865b1b472" providerId="LiveId" clId="{A0AF4DBF-0525-46D3-BC6B-1017181DF642}" dt="2024-09-29T13:38:00.882" v="1648" actId="47"/>
        <pc:sldMkLst>
          <pc:docMk/>
          <pc:sldMk cId="2502758276" sldId="355"/>
        </pc:sldMkLst>
      </pc:sldChg>
    </pc:docChg>
  </pc:docChgLst>
  <pc:docChgLst>
    <pc:chgData name="Ishita Katyal" userId="69f0ce1865b1b472" providerId="LiveId" clId="{DC356201-2B6F-462A-A447-DBBB9CB75CF8}"/>
    <pc:docChg chg="undo custSel addSld delSld modSld sldOrd">
      <pc:chgData name="Ishita Katyal" userId="69f0ce1865b1b472" providerId="LiveId" clId="{DC356201-2B6F-462A-A447-DBBB9CB75CF8}" dt="2024-09-29T08:46:31.121" v="2004" actId="14861"/>
      <pc:docMkLst>
        <pc:docMk/>
      </pc:docMkLst>
      <pc:sldChg chg="addSp delSp modSp new mod ord">
        <pc:chgData name="Ishita Katyal" userId="69f0ce1865b1b472" providerId="LiveId" clId="{DC356201-2B6F-462A-A447-DBBB9CB75CF8}" dt="2024-09-29T08:40:26.992" v="1973" actId="21"/>
        <pc:sldMkLst>
          <pc:docMk/>
          <pc:sldMk cId="2228686148" sldId="256"/>
        </pc:sldMkLst>
        <pc:graphicFrameChg chg="add mod">
          <ac:chgData name="Ishita Katyal" userId="69f0ce1865b1b472" providerId="LiveId" clId="{DC356201-2B6F-462A-A447-DBBB9CB75CF8}" dt="2024-09-29T06:17:39.280" v="96"/>
          <ac:graphicFrameMkLst>
            <pc:docMk/>
            <pc:sldMk cId="2228686148" sldId="256"/>
            <ac:graphicFrameMk id="68" creationId="{AEF66C09-9A4A-A766-0A2F-6435980702C6}"/>
          </ac:graphicFrameMkLst>
        </pc:graphicFrameChg>
        <pc:picChg chg="add del mod">
          <ac:chgData name="Ishita Katyal" userId="69f0ce1865b1b472" providerId="LiveId" clId="{DC356201-2B6F-462A-A447-DBBB9CB75CF8}" dt="2024-09-29T07:52:05.509" v="1303" actId="21"/>
          <ac:picMkLst>
            <pc:docMk/>
            <pc:sldMk cId="2228686148" sldId="256"/>
            <ac:picMk id="2" creationId="{EA9BF05B-8611-85B0-74CE-23051DA05946}"/>
          </ac:picMkLst>
        </pc:picChg>
        <pc:picChg chg="add mod">
          <ac:chgData name="Ishita Katyal" userId="69f0ce1865b1b472" providerId="LiveId" clId="{DC356201-2B6F-462A-A447-DBBB9CB75CF8}" dt="2024-09-29T06:16:51.231" v="2" actId="27614"/>
          <ac:picMkLst>
            <pc:docMk/>
            <pc:sldMk cId="2228686148" sldId="256"/>
            <ac:picMk id="3" creationId="{02088209-9A27-DAA4-0C84-D5644E702875}"/>
          </ac:picMkLst>
        </pc:picChg>
        <pc:picChg chg="add mod">
          <ac:chgData name="Ishita Katyal" userId="69f0ce1865b1b472" providerId="LiveId" clId="{DC356201-2B6F-462A-A447-DBBB9CB75CF8}" dt="2024-09-29T06:16:52.204" v="10" actId="27614"/>
          <ac:picMkLst>
            <pc:docMk/>
            <pc:sldMk cId="2228686148" sldId="256"/>
            <ac:picMk id="5" creationId="{F6FC7D8B-67A0-B78E-5CC5-ABA4FE4EE8AF}"/>
          </ac:picMkLst>
        </pc:picChg>
        <pc:picChg chg="add mod">
          <ac:chgData name="Ishita Katyal" userId="69f0ce1865b1b472" providerId="LiveId" clId="{DC356201-2B6F-462A-A447-DBBB9CB75CF8}" dt="2024-09-29T06:16:52.020" v="8" actId="27614"/>
          <ac:picMkLst>
            <pc:docMk/>
            <pc:sldMk cId="2228686148" sldId="256"/>
            <ac:picMk id="7" creationId="{C60A7055-C406-9761-F2B1-78E99F29C3D3}"/>
          </ac:picMkLst>
        </pc:picChg>
        <pc:picChg chg="add mod">
          <ac:chgData name="Ishita Katyal" userId="69f0ce1865b1b472" providerId="LiveId" clId="{DC356201-2B6F-462A-A447-DBBB9CB75CF8}" dt="2024-09-29T06:16:52.424" v="12" actId="27614"/>
          <ac:picMkLst>
            <pc:docMk/>
            <pc:sldMk cId="2228686148" sldId="256"/>
            <ac:picMk id="9" creationId="{BEE979E7-6BCF-D985-2EA7-938CD3B73C14}"/>
          </ac:picMkLst>
        </pc:picChg>
        <pc:picChg chg="add mod">
          <ac:chgData name="Ishita Katyal" userId="69f0ce1865b1b472" providerId="LiveId" clId="{DC356201-2B6F-462A-A447-DBBB9CB75CF8}" dt="2024-09-29T06:16:52.018" v="6" actId="27614"/>
          <ac:picMkLst>
            <pc:docMk/>
            <pc:sldMk cId="2228686148" sldId="256"/>
            <ac:picMk id="11" creationId="{134EEFCA-9599-7171-503F-F3BBD8041A2F}"/>
          </ac:picMkLst>
        </pc:picChg>
        <pc:picChg chg="add mod">
          <ac:chgData name="Ishita Katyal" userId="69f0ce1865b1b472" providerId="LiveId" clId="{DC356201-2B6F-462A-A447-DBBB9CB75CF8}" dt="2024-09-29T06:16:52.424" v="13" actId="962"/>
          <ac:picMkLst>
            <pc:docMk/>
            <pc:sldMk cId="2228686148" sldId="256"/>
            <ac:picMk id="13" creationId="{9DE16578-014A-3CC0-F634-1567816EF38F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15" creationId="{3A62FC43-8A00-2D05-8F4A-A9D26E71ADE0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17" creationId="{691963E3-6249-5A18-0211-06319E910C4B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19" creationId="{5F63DD15-6F78-A26C-63F6-53423179574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1" creationId="{BEFF9EDE-06DA-FBC6-AB75-FF8887F1B986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3" creationId="{AE225F1B-5DCE-7AE1-0423-B5B771CE1001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5" creationId="{3635FD57-A13B-E25D-2F75-FFFEAB9D3E91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7" creationId="{7730D6E8-178F-DBAB-308D-C3F66A906A02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9" creationId="{35EA2702-7906-BCA8-9879-883AC9F65232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1" creationId="{7B8CD6CF-0CC6-9FE1-E428-B2A9566D2A49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3" creationId="{44234241-E870-3AC4-5256-C47BC7C701F6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5" creationId="{C7D2DA6F-9C38-7DD3-BB01-D99534FC1422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7" creationId="{C57AF8DB-E9A6-2D83-A003-F33AD779C2E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9" creationId="{4E32DBA8-8D7A-1E6E-F95A-D0A147000B78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1" creationId="{C92EBAB6-A41A-88AA-CFBC-3E9B8BB0B1A0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3" creationId="{1ED58A5B-9DF7-D679-E349-6DD576CA8507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5" creationId="{892D0EDD-AF1A-A8C9-4D9F-4DC3F6CA6455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7" creationId="{21E245A8-7AAC-0F96-65BF-16EE9028F1D6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9" creationId="{03ED44F5-B145-9423-76F2-7144D12F5C93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1" creationId="{B1567448-B452-4C85-0393-EABF72BCB52B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3" creationId="{1197B224-C945-C9CB-B302-E19CB4417FF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5" creationId="{D43C0BED-8B52-13CE-A5D9-5E80D269A763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7" creationId="{DF33FCE8-A514-CF84-186A-D099FB403DFC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9" creationId="{E8E0A354-338C-13DA-1D10-99278D2AFEEC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61" creationId="{6562565A-2909-333F-AB26-C3AF1DB1F448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63" creationId="{C2ED3BA6-AE6F-882D-C554-3B79F44EB398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65" creationId="{6EF2A0BF-79C4-8E7D-4514-D4F98B87D9E3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67" creationId="{09124D90-D149-8188-249E-7CCB90BAFC99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0" creationId="{48743811-8F78-B654-3632-1AAE1CBE067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2" creationId="{F64F5A68-C697-CED3-E46D-7E992C27BB9B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4" creationId="{1B18D56C-A7CF-C7CC-718F-38720B0481D1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6" creationId="{62D87FAB-C3C0-D438-EDEA-9D40AE5E9B2C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8" creationId="{081B70FC-E8CB-A827-B297-06FDC418F4D0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0" creationId="{7A857E1C-0D58-2695-31EA-AC8A37CAB66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2" creationId="{70C996F0-0DFD-15C1-BA3C-77B5C4E9DB60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4" creationId="{6EEEB1DE-EF5E-8696-3738-1AD43A39707D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6" creationId="{49034CB5-43AF-3652-9151-E6080AD53D8F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8" creationId="{4E2D5ED6-C90D-2E86-518D-5F9E841CA7E4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90" creationId="{99E7E79E-4914-59BE-82DF-48081800D053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92" creationId="{7C55A126-AC2A-70B1-F92C-D6D07F16411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94" creationId="{308B2B1F-48E4-D1F6-B33E-653A0B7E116F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96" creationId="{35999AB0-C4EB-C0C3-728A-7F0312491618}"/>
          </ac:picMkLst>
        </pc:picChg>
        <pc:picChg chg="add mod">
          <ac:chgData name="Ishita Katyal" userId="69f0ce1865b1b472" providerId="LiveId" clId="{DC356201-2B6F-462A-A447-DBBB9CB75CF8}" dt="2024-09-29T06:17:45.748" v="97" actId="27614"/>
          <ac:picMkLst>
            <pc:docMk/>
            <pc:sldMk cId="2228686148" sldId="256"/>
            <ac:picMk id="98" creationId="{8EFD751B-ED04-BDDB-18E8-4B9B2E4ABCD7}"/>
          </ac:picMkLst>
        </pc:picChg>
        <pc:picChg chg="add mod">
          <ac:chgData name="Ishita Katyal" userId="69f0ce1865b1b472" providerId="LiveId" clId="{DC356201-2B6F-462A-A447-DBBB9CB75CF8}" dt="2024-09-29T06:17:45.845" v="99" actId="27614"/>
          <ac:picMkLst>
            <pc:docMk/>
            <pc:sldMk cId="2228686148" sldId="256"/>
            <ac:picMk id="100" creationId="{63A5A7F6-F620-7EFF-6975-7D3B718DA542}"/>
          </ac:picMkLst>
        </pc:picChg>
        <pc:picChg chg="add mod">
          <ac:chgData name="Ishita Katyal" userId="69f0ce1865b1b472" providerId="LiveId" clId="{DC356201-2B6F-462A-A447-DBBB9CB75CF8}" dt="2024-09-29T06:17:45.956" v="113" actId="27614"/>
          <ac:picMkLst>
            <pc:docMk/>
            <pc:sldMk cId="2228686148" sldId="256"/>
            <ac:picMk id="102" creationId="{D50C9DEF-858F-1886-C07F-CDC3E7DEB5D2}"/>
          </ac:picMkLst>
        </pc:picChg>
        <pc:picChg chg="add mod">
          <ac:chgData name="Ishita Katyal" userId="69f0ce1865b1b472" providerId="LiveId" clId="{DC356201-2B6F-462A-A447-DBBB9CB75CF8}" dt="2024-09-29T06:17:46.256" v="163" actId="27614"/>
          <ac:picMkLst>
            <pc:docMk/>
            <pc:sldMk cId="2228686148" sldId="256"/>
            <ac:picMk id="104" creationId="{4B42ACD2-982C-8207-E9EA-B60A486985C7}"/>
          </ac:picMkLst>
        </pc:picChg>
        <pc:picChg chg="add mod">
          <ac:chgData name="Ishita Katyal" userId="69f0ce1865b1b472" providerId="LiveId" clId="{DC356201-2B6F-462A-A447-DBBB9CB75CF8}" dt="2024-09-29T06:17:46.160" v="143" actId="27614"/>
          <ac:picMkLst>
            <pc:docMk/>
            <pc:sldMk cId="2228686148" sldId="256"/>
            <ac:picMk id="106" creationId="{0C90258F-4FBA-4FF4-39E7-84329D08C192}"/>
          </ac:picMkLst>
        </pc:picChg>
        <pc:picChg chg="add mod">
          <ac:chgData name="Ishita Katyal" userId="69f0ce1865b1b472" providerId="LiveId" clId="{DC356201-2B6F-462A-A447-DBBB9CB75CF8}" dt="2024-09-29T06:17:46.160" v="149" actId="27614"/>
          <ac:picMkLst>
            <pc:docMk/>
            <pc:sldMk cId="2228686148" sldId="256"/>
            <ac:picMk id="108" creationId="{2C97CF74-0165-BEC7-9800-A5A852597E78}"/>
          </ac:picMkLst>
        </pc:picChg>
        <pc:picChg chg="add mod">
          <ac:chgData name="Ishita Katyal" userId="69f0ce1865b1b472" providerId="LiveId" clId="{DC356201-2B6F-462A-A447-DBBB9CB75CF8}" dt="2024-09-29T06:17:46.435" v="175" actId="27614"/>
          <ac:picMkLst>
            <pc:docMk/>
            <pc:sldMk cId="2228686148" sldId="256"/>
            <ac:picMk id="110" creationId="{8DFC82D6-67A1-273B-65EC-4799F68BFE9E}"/>
          </ac:picMkLst>
        </pc:picChg>
        <pc:picChg chg="add mod">
          <ac:chgData name="Ishita Katyal" userId="69f0ce1865b1b472" providerId="LiveId" clId="{DC356201-2B6F-462A-A447-DBBB9CB75CF8}" dt="2024-09-29T06:17:46.249" v="159" actId="27614"/>
          <ac:picMkLst>
            <pc:docMk/>
            <pc:sldMk cId="2228686148" sldId="256"/>
            <ac:picMk id="112" creationId="{4A0F91C3-5D34-50EC-B201-56C7C553B001}"/>
          </ac:picMkLst>
        </pc:picChg>
        <pc:picChg chg="add mod">
          <ac:chgData name="Ishita Katyal" userId="69f0ce1865b1b472" providerId="LiveId" clId="{DC356201-2B6F-462A-A447-DBBB9CB75CF8}" dt="2024-09-29T06:17:46.175" v="153" actId="27614"/>
          <ac:picMkLst>
            <pc:docMk/>
            <pc:sldMk cId="2228686148" sldId="256"/>
            <ac:picMk id="114" creationId="{B9AA355C-022F-C003-F736-C5471DA16915}"/>
          </ac:picMkLst>
        </pc:picChg>
        <pc:picChg chg="add mod">
          <ac:chgData name="Ishita Katyal" userId="69f0ce1865b1b472" providerId="LiveId" clId="{DC356201-2B6F-462A-A447-DBBB9CB75CF8}" dt="2024-09-29T06:17:46.175" v="155" actId="27614"/>
          <ac:picMkLst>
            <pc:docMk/>
            <pc:sldMk cId="2228686148" sldId="256"/>
            <ac:picMk id="116" creationId="{C1C77A76-97B5-2161-F6EA-D04A4B2F0BEA}"/>
          </ac:picMkLst>
        </pc:picChg>
        <pc:picChg chg="add mod">
          <ac:chgData name="Ishita Katyal" userId="69f0ce1865b1b472" providerId="LiveId" clId="{DC356201-2B6F-462A-A447-DBBB9CB75CF8}" dt="2024-09-29T06:17:46.435" v="173" actId="27614"/>
          <ac:picMkLst>
            <pc:docMk/>
            <pc:sldMk cId="2228686148" sldId="256"/>
            <ac:picMk id="118" creationId="{6124699D-E556-5FC0-0DEA-FE794280827A}"/>
          </ac:picMkLst>
        </pc:picChg>
        <pc:picChg chg="add mod">
          <ac:chgData name="Ishita Katyal" userId="69f0ce1865b1b472" providerId="LiveId" clId="{DC356201-2B6F-462A-A447-DBBB9CB75CF8}" dt="2024-09-29T06:17:45.845" v="103" actId="27614"/>
          <ac:picMkLst>
            <pc:docMk/>
            <pc:sldMk cId="2228686148" sldId="256"/>
            <ac:picMk id="120" creationId="{FB8B0D33-7B40-5AC1-CE11-E918AC85D906}"/>
          </ac:picMkLst>
        </pc:picChg>
        <pc:picChg chg="add mod">
          <ac:chgData name="Ishita Katyal" userId="69f0ce1865b1b472" providerId="LiveId" clId="{DC356201-2B6F-462A-A447-DBBB9CB75CF8}" dt="2024-09-29T06:17:45.845" v="105" actId="27614"/>
          <ac:picMkLst>
            <pc:docMk/>
            <pc:sldMk cId="2228686148" sldId="256"/>
            <ac:picMk id="122" creationId="{D9FD4332-85E5-40AC-CE71-1C00A34AE1FB}"/>
          </ac:picMkLst>
        </pc:picChg>
        <pc:picChg chg="add mod">
          <ac:chgData name="Ishita Katyal" userId="69f0ce1865b1b472" providerId="LiveId" clId="{DC356201-2B6F-462A-A447-DBBB9CB75CF8}" dt="2024-09-29T06:17:45.859" v="107" actId="27614"/>
          <ac:picMkLst>
            <pc:docMk/>
            <pc:sldMk cId="2228686148" sldId="256"/>
            <ac:picMk id="124" creationId="{E1495C10-F35C-9059-5FC8-1AE0447D6890}"/>
          </ac:picMkLst>
        </pc:picChg>
        <pc:picChg chg="add mod">
          <ac:chgData name="Ishita Katyal" userId="69f0ce1865b1b472" providerId="LiveId" clId="{DC356201-2B6F-462A-A447-DBBB9CB75CF8}" dt="2024-09-29T06:17:45.961" v="117" actId="27614"/>
          <ac:picMkLst>
            <pc:docMk/>
            <pc:sldMk cId="2228686148" sldId="256"/>
            <ac:picMk id="126" creationId="{4EA65058-A549-B77B-25AF-329BE11B4D53}"/>
          </ac:picMkLst>
        </pc:picChg>
        <pc:picChg chg="add mod">
          <ac:chgData name="Ishita Katyal" userId="69f0ce1865b1b472" providerId="LiveId" clId="{DC356201-2B6F-462A-A447-DBBB9CB75CF8}" dt="2024-09-29T06:17:45.859" v="109" actId="27614"/>
          <ac:picMkLst>
            <pc:docMk/>
            <pc:sldMk cId="2228686148" sldId="256"/>
            <ac:picMk id="128" creationId="{83A5D7B0-5B5D-8009-4DEE-569C9FC2DADC}"/>
          </ac:picMkLst>
        </pc:picChg>
        <pc:picChg chg="add mod">
          <ac:chgData name="Ishita Katyal" userId="69f0ce1865b1b472" providerId="LiveId" clId="{DC356201-2B6F-462A-A447-DBBB9CB75CF8}" dt="2024-09-29T06:17:45.961" v="119" actId="27614"/>
          <ac:picMkLst>
            <pc:docMk/>
            <pc:sldMk cId="2228686148" sldId="256"/>
            <ac:picMk id="130" creationId="{82882DC2-6231-E4B7-0356-DD16962055A8}"/>
          </ac:picMkLst>
        </pc:picChg>
        <pc:picChg chg="add mod">
          <ac:chgData name="Ishita Katyal" userId="69f0ce1865b1b472" providerId="LiveId" clId="{DC356201-2B6F-462A-A447-DBBB9CB75CF8}" dt="2024-09-29T06:17:45.859" v="111" actId="27614"/>
          <ac:picMkLst>
            <pc:docMk/>
            <pc:sldMk cId="2228686148" sldId="256"/>
            <ac:picMk id="132" creationId="{2C11C5D1-B033-F70E-92A9-8CAED24DC02E}"/>
          </ac:picMkLst>
        </pc:picChg>
        <pc:picChg chg="add mod">
          <ac:chgData name="Ishita Katyal" userId="69f0ce1865b1b472" providerId="LiveId" clId="{DC356201-2B6F-462A-A447-DBBB9CB75CF8}" dt="2024-09-29T06:17:46.064" v="133" actId="27614"/>
          <ac:picMkLst>
            <pc:docMk/>
            <pc:sldMk cId="2228686148" sldId="256"/>
            <ac:picMk id="134" creationId="{B058B6FF-CA16-7EAC-4AFA-DD00C789858B}"/>
          </ac:picMkLst>
        </pc:picChg>
        <pc:picChg chg="add mod">
          <ac:chgData name="Ishita Katyal" userId="69f0ce1865b1b472" providerId="LiveId" clId="{DC356201-2B6F-462A-A447-DBBB9CB75CF8}" dt="2024-09-29T06:17:45.845" v="101" actId="27614"/>
          <ac:picMkLst>
            <pc:docMk/>
            <pc:sldMk cId="2228686148" sldId="256"/>
            <ac:picMk id="136" creationId="{E3109F91-5374-F323-72BB-E7D8D5FA6A24}"/>
          </ac:picMkLst>
        </pc:picChg>
        <pc:picChg chg="add del mod">
          <ac:chgData name="Ishita Katyal" userId="69f0ce1865b1b472" providerId="LiveId" clId="{DC356201-2B6F-462A-A447-DBBB9CB75CF8}" dt="2024-09-29T08:40:26.992" v="1973" actId="21"/>
          <ac:picMkLst>
            <pc:docMk/>
            <pc:sldMk cId="2228686148" sldId="256"/>
            <ac:picMk id="138" creationId="{A97C51C5-AC80-ABA6-6960-EB7310CA545F}"/>
          </ac:picMkLst>
        </pc:picChg>
        <pc:picChg chg="add del mod">
          <ac:chgData name="Ishita Katyal" userId="69f0ce1865b1b472" providerId="LiveId" clId="{DC356201-2B6F-462A-A447-DBBB9CB75CF8}" dt="2024-09-29T08:35:59.727" v="1755" actId="21"/>
          <ac:picMkLst>
            <pc:docMk/>
            <pc:sldMk cId="2228686148" sldId="256"/>
            <ac:picMk id="140" creationId="{07DD319E-4397-30F1-3416-E51B1165D238}"/>
          </ac:picMkLst>
        </pc:picChg>
        <pc:picChg chg="add del mod">
          <ac:chgData name="Ishita Katyal" userId="69f0ce1865b1b472" providerId="LiveId" clId="{DC356201-2B6F-462A-A447-DBBB9CB75CF8}" dt="2024-09-29T08:19:02.999" v="1657" actId="21"/>
          <ac:picMkLst>
            <pc:docMk/>
            <pc:sldMk cId="2228686148" sldId="256"/>
            <ac:picMk id="142" creationId="{870895CA-B91B-70DE-8411-B72C4F073D2F}"/>
          </ac:picMkLst>
        </pc:picChg>
        <pc:picChg chg="add del mod">
          <ac:chgData name="Ishita Katyal" userId="69f0ce1865b1b472" providerId="LiveId" clId="{DC356201-2B6F-462A-A447-DBBB9CB75CF8}" dt="2024-09-29T08:07:02.725" v="1416" actId="21"/>
          <ac:picMkLst>
            <pc:docMk/>
            <pc:sldMk cId="2228686148" sldId="256"/>
            <ac:picMk id="144" creationId="{5F6E529D-CD7C-D276-0977-860AE133325A}"/>
          </ac:picMkLst>
        </pc:picChg>
        <pc:picChg chg="add del mod">
          <ac:chgData name="Ishita Katyal" userId="69f0ce1865b1b472" providerId="LiveId" clId="{DC356201-2B6F-462A-A447-DBBB9CB75CF8}" dt="2024-09-29T08:04:34.453" v="1402" actId="21"/>
          <ac:picMkLst>
            <pc:docMk/>
            <pc:sldMk cId="2228686148" sldId="256"/>
            <ac:picMk id="146" creationId="{B8E1CAA6-2752-D49B-7549-6C794C42E995}"/>
          </ac:picMkLst>
        </pc:picChg>
        <pc:picChg chg="add del mod">
          <ac:chgData name="Ishita Katyal" userId="69f0ce1865b1b472" providerId="LiveId" clId="{DC356201-2B6F-462A-A447-DBBB9CB75CF8}" dt="2024-09-29T08:01:53.395" v="1378" actId="21"/>
          <ac:picMkLst>
            <pc:docMk/>
            <pc:sldMk cId="2228686148" sldId="256"/>
            <ac:picMk id="148" creationId="{647542DB-7438-BAEC-6C99-3D514716D602}"/>
          </ac:picMkLst>
        </pc:picChg>
        <pc:picChg chg="add del mod">
          <ac:chgData name="Ishita Katyal" userId="69f0ce1865b1b472" providerId="LiveId" clId="{DC356201-2B6F-462A-A447-DBBB9CB75CF8}" dt="2024-09-29T07:54:25.199" v="1319" actId="21"/>
          <ac:picMkLst>
            <pc:docMk/>
            <pc:sldMk cId="2228686148" sldId="256"/>
            <ac:picMk id="150" creationId="{9838BBC1-BDAE-1CE6-9090-1D97C097006C}"/>
          </ac:picMkLst>
        </pc:picChg>
        <pc:picChg chg="add del mod">
          <ac:chgData name="Ishita Katyal" userId="69f0ce1865b1b472" providerId="LiveId" clId="{DC356201-2B6F-462A-A447-DBBB9CB75CF8}" dt="2024-09-29T07:48:57.400" v="1274" actId="21"/>
          <ac:picMkLst>
            <pc:docMk/>
            <pc:sldMk cId="2228686148" sldId="256"/>
            <ac:picMk id="152" creationId="{99595F8B-94BF-F340-6E1E-ECD4F1A68192}"/>
          </ac:picMkLst>
        </pc:picChg>
        <pc:picChg chg="add del mod">
          <ac:chgData name="Ishita Katyal" userId="69f0ce1865b1b472" providerId="LiveId" clId="{DC356201-2B6F-462A-A447-DBBB9CB75CF8}" dt="2024-09-29T07:47:02.185" v="1253" actId="21"/>
          <ac:picMkLst>
            <pc:docMk/>
            <pc:sldMk cId="2228686148" sldId="256"/>
            <ac:picMk id="154" creationId="{4B1AAFD7-634D-B539-6D5A-E5158FCE83B4}"/>
          </ac:picMkLst>
        </pc:picChg>
        <pc:picChg chg="add del mod">
          <ac:chgData name="Ishita Katyal" userId="69f0ce1865b1b472" providerId="LiveId" clId="{DC356201-2B6F-462A-A447-DBBB9CB75CF8}" dt="2024-09-29T07:44:11.399" v="1215" actId="21"/>
          <ac:picMkLst>
            <pc:docMk/>
            <pc:sldMk cId="2228686148" sldId="256"/>
            <ac:picMk id="156" creationId="{E9BB4ECE-6F41-C0A4-7503-DB01638A668D}"/>
          </ac:picMkLst>
        </pc:picChg>
        <pc:picChg chg="add del mod">
          <ac:chgData name="Ishita Katyal" userId="69f0ce1865b1b472" providerId="LiveId" clId="{DC356201-2B6F-462A-A447-DBBB9CB75CF8}" dt="2024-09-29T07:40:22.756" v="1191" actId="21"/>
          <ac:picMkLst>
            <pc:docMk/>
            <pc:sldMk cId="2228686148" sldId="256"/>
            <ac:picMk id="158" creationId="{3C0B2FCE-4DED-8358-B4B8-44C5ACA49EBC}"/>
          </ac:picMkLst>
        </pc:picChg>
        <pc:picChg chg="add del mod">
          <ac:chgData name="Ishita Katyal" userId="69f0ce1865b1b472" providerId="LiveId" clId="{DC356201-2B6F-462A-A447-DBBB9CB75CF8}" dt="2024-09-29T07:35:49.884" v="920" actId="21"/>
          <ac:picMkLst>
            <pc:docMk/>
            <pc:sldMk cId="2228686148" sldId="256"/>
            <ac:picMk id="160" creationId="{EDDC82E2-82FD-817A-16C0-DB3E510C3165}"/>
          </ac:picMkLst>
        </pc:picChg>
        <pc:picChg chg="add del mod">
          <ac:chgData name="Ishita Katyal" userId="69f0ce1865b1b472" providerId="LiveId" clId="{DC356201-2B6F-462A-A447-DBBB9CB75CF8}" dt="2024-09-29T07:31:59.894" v="885" actId="21"/>
          <ac:picMkLst>
            <pc:docMk/>
            <pc:sldMk cId="2228686148" sldId="256"/>
            <ac:picMk id="162" creationId="{2FCAC131-BC95-5CC9-793F-02B9CE799D55}"/>
          </ac:picMkLst>
        </pc:picChg>
        <pc:picChg chg="add del mod">
          <ac:chgData name="Ishita Katyal" userId="69f0ce1865b1b472" providerId="LiveId" clId="{DC356201-2B6F-462A-A447-DBBB9CB75CF8}" dt="2024-09-29T07:25:15.431" v="837" actId="21"/>
          <ac:picMkLst>
            <pc:docMk/>
            <pc:sldMk cId="2228686148" sldId="256"/>
            <ac:picMk id="164" creationId="{ADF9B3DB-8B12-D717-44EF-1F13032D9E90}"/>
          </ac:picMkLst>
        </pc:picChg>
        <pc:picChg chg="add del mod">
          <ac:chgData name="Ishita Katyal" userId="69f0ce1865b1b472" providerId="LiveId" clId="{DC356201-2B6F-462A-A447-DBBB9CB75CF8}" dt="2024-09-29T07:19:26.899" v="766" actId="21"/>
          <ac:picMkLst>
            <pc:docMk/>
            <pc:sldMk cId="2228686148" sldId="256"/>
            <ac:picMk id="166" creationId="{87247881-D54E-E208-CBAB-2EA255D665BE}"/>
          </ac:picMkLst>
        </pc:picChg>
        <pc:picChg chg="add del mod">
          <ac:chgData name="Ishita Katyal" userId="69f0ce1865b1b472" providerId="LiveId" clId="{DC356201-2B6F-462A-A447-DBBB9CB75CF8}" dt="2024-09-29T06:58:41.224" v="694" actId="21"/>
          <ac:picMkLst>
            <pc:docMk/>
            <pc:sldMk cId="2228686148" sldId="256"/>
            <ac:picMk id="168" creationId="{1469AE91-D242-29E8-F152-C4FB2EF47C27}"/>
          </ac:picMkLst>
        </pc:picChg>
        <pc:picChg chg="add del mod">
          <ac:chgData name="Ishita Katyal" userId="69f0ce1865b1b472" providerId="LiveId" clId="{DC356201-2B6F-462A-A447-DBBB9CB75CF8}" dt="2024-09-29T06:45:04.822" v="450" actId="21"/>
          <ac:picMkLst>
            <pc:docMk/>
            <pc:sldMk cId="2228686148" sldId="256"/>
            <ac:picMk id="170" creationId="{06B7516A-65A6-B6C8-9758-79C7C7FEE758}"/>
          </ac:picMkLst>
        </pc:picChg>
        <pc:picChg chg="add del mod">
          <ac:chgData name="Ishita Katyal" userId="69f0ce1865b1b472" providerId="LiveId" clId="{DC356201-2B6F-462A-A447-DBBB9CB75CF8}" dt="2024-09-29T06:41:14.577" v="375" actId="21"/>
          <ac:picMkLst>
            <pc:docMk/>
            <pc:sldMk cId="2228686148" sldId="256"/>
            <ac:picMk id="172" creationId="{7F1EAE45-520B-0FC1-AB99-54E61BA592F6}"/>
          </ac:picMkLst>
        </pc:picChg>
        <pc:picChg chg="add del mod">
          <ac:chgData name="Ishita Katyal" userId="69f0ce1865b1b472" providerId="LiveId" clId="{DC356201-2B6F-462A-A447-DBBB9CB75CF8}" dt="2024-09-29T06:36:40.861" v="321" actId="21"/>
          <ac:picMkLst>
            <pc:docMk/>
            <pc:sldMk cId="2228686148" sldId="256"/>
            <ac:picMk id="174" creationId="{1633516D-1199-77AB-FCA9-E630C3F11C18}"/>
          </ac:picMkLst>
        </pc:picChg>
        <pc:picChg chg="add del mod">
          <ac:chgData name="Ishita Katyal" userId="69f0ce1865b1b472" providerId="LiveId" clId="{DC356201-2B6F-462A-A447-DBBB9CB75CF8}" dt="2024-09-29T06:32:41.876" v="292" actId="21"/>
          <ac:picMkLst>
            <pc:docMk/>
            <pc:sldMk cId="2228686148" sldId="256"/>
            <ac:picMk id="176" creationId="{53BEC211-3C14-D1C1-630F-8A13822555B0}"/>
          </ac:picMkLst>
        </pc:picChg>
        <pc:picChg chg="add del mod">
          <ac:chgData name="Ishita Katyal" userId="69f0ce1865b1b472" providerId="LiveId" clId="{DC356201-2B6F-462A-A447-DBBB9CB75CF8}" dt="2024-09-29T06:22:29.824" v="185" actId="21"/>
          <ac:picMkLst>
            <pc:docMk/>
            <pc:sldMk cId="2228686148" sldId="256"/>
            <ac:picMk id="178" creationId="{FA701152-3222-4B2D-A376-D715B435AC07}"/>
          </ac:picMkLst>
        </pc:picChg>
      </pc:sldChg>
      <pc:sldChg chg="addSp delSp modSp new mod setBg">
        <pc:chgData name="Ishita Katyal" userId="69f0ce1865b1b472" providerId="LiveId" clId="{DC356201-2B6F-462A-A447-DBBB9CB75CF8}" dt="2024-09-29T06:37:14.096" v="327" actId="1076"/>
        <pc:sldMkLst>
          <pc:docMk/>
          <pc:sldMk cId="763245943" sldId="257"/>
        </pc:sldMkLst>
        <pc:spChg chg="add mod">
          <ac:chgData name="Ishita Katyal" userId="69f0ce1865b1b472" providerId="LiveId" clId="{DC356201-2B6F-462A-A447-DBBB9CB75CF8}" dt="2024-09-29T06:30:43.124" v="290" actId="164"/>
          <ac:spMkLst>
            <pc:docMk/>
            <pc:sldMk cId="763245943" sldId="257"/>
            <ac:spMk id="2" creationId="{8B23EF03-A778-0342-4678-7840E915E7E8}"/>
          </ac:spMkLst>
        </pc:spChg>
        <pc:spChg chg="add mod">
          <ac:chgData name="Ishita Katyal" userId="69f0ce1865b1b472" providerId="LiveId" clId="{DC356201-2B6F-462A-A447-DBBB9CB75CF8}" dt="2024-09-29T06:30:43.124" v="290" actId="164"/>
          <ac:spMkLst>
            <pc:docMk/>
            <pc:sldMk cId="763245943" sldId="257"/>
            <ac:spMk id="3" creationId="{592FC4E9-18E4-D0DB-33A8-F0E03EDFCEB1}"/>
          </ac:spMkLst>
        </pc:spChg>
        <pc:spChg chg="add del">
          <ac:chgData name="Ishita Katyal" userId="69f0ce1865b1b472" providerId="LiveId" clId="{DC356201-2B6F-462A-A447-DBBB9CB75CF8}" dt="2024-09-29T06:23:00.684" v="190" actId="26606"/>
          <ac:spMkLst>
            <pc:docMk/>
            <pc:sldMk cId="763245943" sldId="257"/>
            <ac:spMk id="180" creationId="{5D9FC6AC-4A12-4825-8ABE-0732B8EF4D16}"/>
          </ac:spMkLst>
        </pc:spChg>
        <pc:spChg chg="add del">
          <ac:chgData name="Ishita Katyal" userId="69f0ce1865b1b472" providerId="LiveId" clId="{DC356201-2B6F-462A-A447-DBBB9CB75CF8}" dt="2024-09-29T06:22:51.667" v="188" actId="26606"/>
          <ac:spMkLst>
            <pc:docMk/>
            <pc:sldMk cId="763245943" sldId="257"/>
            <ac:spMk id="183" creationId="{8950AD4C-6AF3-49F8-94E1-DBCAFB39478B}"/>
          </ac:spMkLst>
        </pc:spChg>
        <pc:spChg chg="add del">
          <ac:chgData name="Ishita Katyal" userId="69f0ce1865b1b472" providerId="LiveId" clId="{DC356201-2B6F-462A-A447-DBBB9CB75CF8}" dt="2024-09-29T06:22:51.667" v="188" actId="26606"/>
          <ac:spMkLst>
            <pc:docMk/>
            <pc:sldMk cId="763245943" sldId="257"/>
            <ac:spMk id="185" creationId="{8DBEAE55-3EA1-41D7-A212-5F7D8986C1F2}"/>
          </ac:spMkLst>
        </pc:spChg>
        <pc:spChg chg="add del">
          <ac:chgData name="Ishita Katyal" userId="69f0ce1865b1b472" providerId="LiveId" clId="{DC356201-2B6F-462A-A447-DBBB9CB75CF8}" dt="2024-09-29T06:22:51.667" v="188" actId="26606"/>
          <ac:spMkLst>
            <pc:docMk/>
            <pc:sldMk cId="763245943" sldId="257"/>
            <ac:spMk id="187" creationId="{CFC5F0E7-644F-4101-BE72-12825CF537E7}"/>
          </ac:spMkLst>
        </pc:spChg>
        <pc:spChg chg="add del">
          <ac:chgData name="Ishita Katyal" userId="69f0ce1865b1b472" providerId="LiveId" clId="{DC356201-2B6F-462A-A447-DBBB9CB75CF8}" dt="2024-09-29T06:22:51.667" v="188" actId="26606"/>
          <ac:spMkLst>
            <pc:docMk/>
            <pc:sldMk cId="763245943" sldId="257"/>
            <ac:spMk id="189" creationId="{B1F9B6B4-B0C4-45C6-A086-901C960D03E7}"/>
          </ac:spMkLst>
        </pc:spChg>
        <pc:grpChg chg="add mod">
          <ac:chgData name="Ishita Katyal" userId="69f0ce1865b1b472" providerId="LiveId" clId="{DC356201-2B6F-462A-A447-DBBB9CB75CF8}" dt="2024-09-29T06:30:43.124" v="290" actId="164"/>
          <ac:grpSpMkLst>
            <pc:docMk/>
            <pc:sldMk cId="763245943" sldId="257"/>
            <ac:grpSpMk id="4" creationId="{7363BB9F-F929-19B4-58B4-7981799E6E01}"/>
          </ac:grpSpMkLst>
        </pc:grpChg>
        <pc:picChg chg="add mod">
          <ac:chgData name="Ishita Katyal" userId="69f0ce1865b1b472" providerId="LiveId" clId="{DC356201-2B6F-462A-A447-DBBB9CB75CF8}" dt="2024-09-29T06:37:14.096" v="327" actId="1076"/>
          <ac:picMkLst>
            <pc:docMk/>
            <pc:sldMk cId="763245943" sldId="257"/>
            <ac:picMk id="178" creationId="{FA701152-3222-4B2D-A376-D715B435AC07}"/>
          </ac:picMkLst>
        </pc:picChg>
      </pc:sldChg>
      <pc:sldChg chg="addSp delSp modSp new mod setBg">
        <pc:chgData name="Ishita Katyal" userId="69f0ce1865b1b472" providerId="LiveId" clId="{DC356201-2B6F-462A-A447-DBBB9CB75CF8}" dt="2024-09-29T06:36:08.886" v="319" actId="14100"/>
        <pc:sldMkLst>
          <pc:docMk/>
          <pc:sldMk cId="2021395648" sldId="258"/>
        </pc:sldMkLst>
        <pc:spChg chg="add mod">
          <ac:chgData name="Ishita Katyal" userId="69f0ce1865b1b472" providerId="LiveId" clId="{DC356201-2B6F-462A-A447-DBBB9CB75CF8}" dt="2024-09-29T06:36:08.886" v="319" actId="14100"/>
          <ac:spMkLst>
            <pc:docMk/>
            <pc:sldMk cId="2021395648" sldId="258"/>
            <ac:spMk id="2" creationId="{03F0DCF4-917F-D4D2-B1F6-6D2A01751C4C}"/>
          </ac:spMkLst>
        </pc:spChg>
        <pc:spChg chg="add mod">
          <ac:chgData name="Ishita Katyal" userId="69f0ce1865b1b472" providerId="LiveId" clId="{DC356201-2B6F-462A-A447-DBBB9CB75CF8}" dt="2024-09-29T06:35:40.592" v="315" actId="14861"/>
          <ac:spMkLst>
            <pc:docMk/>
            <pc:sldMk cId="2021395648" sldId="258"/>
            <ac:spMk id="3" creationId="{35725FFE-7C30-77D9-842E-420B1590B90C}"/>
          </ac:spMkLst>
        </pc:spChg>
        <pc:spChg chg="add">
          <ac:chgData name="Ishita Katyal" userId="69f0ce1865b1b472" providerId="LiveId" clId="{DC356201-2B6F-462A-A447-DBBB9CB75CF8}" dt="2024-09-29T06:33:09.073" v="298" actId="26606"/>
          <ac:spMkLst>
            <pc:docMk/>
            <pc:sldMk cId="2021395648" sldId="258"/>
            <ac:spMk id="178" creationId="{E722B2DD-E14D-4972-9D98-5D6E61B1B2D2}"/>
          </ac:spMkLst>
        </pc:spChg>
        <pc:spChg chg="add">
          <ac:chgData name="Ishita Katyal" userId="69f0ce1865b1b472" providerId="LiveId" clId="{DC356201-2B6F-462A-A447-DBBB9CB75CF8}" dt="2024-09-29T06:33:09.073" v="298" actId="26606"/>
          <ac:spMkLst>
            <pc:docMk/>
            <pc:sldMk cId="2021395648" sldId="258"/>
            <ac:spMk id="179" creationId="{0CFB124C-4B0C-4A81-8633-17257B151642}"/>
          </ac:spMkLst>
        </pc:spChg>
        <pc:spChg chg="add del">
          <ac:chgData name="Ishita Katyal" userId="69f0ce1865b1b472" providerId="LiveId" clId="{DC356201-2B6F-462A-A447-DBBB9CB75CF8}" dt="2024-09-29T06:33:02.953" v="295" actId="26606"/>
          <ac:spMkLst>
            <pc:docMk/>
            <pc:sldMk cId="2021395648" sldId="258"/>
            <ac:spMk id="181" creationId="{ED55A19D-297C-4231-AD1F-08EF9B4AA8F4}"/>
          </ac:spMkLst>
        </pc:spChg>
        <pc:spChg chg="add del">
          <ac:chgData name="Ishita Katyal" userId="69f0ce1865b1b472" providerId="LiveId" clId="{DC356201-2B6F-462A-A447-DBBB9CB75CF8}" dt="2024-09-29T06:33:02.953" v="295" actId="26606"/>
          <ac:spMkLst>
            <pc:docMk/>
            <pc:sldMk cId="2021395648" sldId="258"/>
            <ac:spMk id="183" creationId="{EBAB6C56-3D38-4923-996E-BD474BBB91E9}"/>
          </ac:spMkLst>
        </pc:spChg>
        <pc:spChg chg="add del">
          <ac:chgData name="Ishita Katyal" userId="69f0ce1865b1b472" providerId="LiveId" clId="{DC356201-2B6F-462A-A447-DBBB9CB75CF8}" dt="2024-09-29T06:33:02.953" v="295" actId="26606"/>
          <ac:spMkLst>
            <pc:docMk/>
            <pc:sldMk cId="2021395648" sldId="258"/>
            <ac:spMk id="185" creationId="{20CD21DB-082D-417D-A5AB-FC838AF9D944}"/>
          </ac:spMkLst>
        </pc:spChg>
        <pc:picChg chg="add mod">
          <ac:chgData name="Ishita Katyal" userId="69f0ce1865b1b472" providerId="LiveId" clId="{DC356201-2B6F-462A-A447-DBBB9CB75CF8}" dt="2024-09-29T06:35:27.613" v="313" actId="14861"/>
          <ac:picMkLst>
            <pc:docMk/>
            <pc:sldMk cId="2021395648" sldId="258"/>
            <ac:picMk id="176" creationId="{53BEC211-3C14-D1C1-630F-8A13822555B0}"/>
          </ac:picMkLst>
        </pc:picChg>
      </pc:sldChg>
      <pc:sldChg chg="addSp delSp modSp new mod setBg">
        <pc:chgData name="Ishita Katyal" userId="69f0ce1865b1b472" providerId="LiveId" clId="{DC356201-2B6F-462A-A447-DBBB9CB75CF8}" dt="2024-09-29T06:40:32.378" v="373" actId="20577"/>
        <pc:sldMkLst>
          <pc:docMk/>
          <pc:sldMk cId="3682157174" sldId="259"/>
        </pc:sldMkLst>
        <pc:spChg chg="add mod">
          <ac:chgData name="Ishita Katyal" userId="69f0ce1865b1b472" providerId="LiveId" clId="{DC356201-2B6F-462A-A447-DBBB9CB75CF8}" dt="2024-09-29T06:40:32.378" v="373" actId="20577"/>
          <ac:spMkLst>
            <pc:docMk/>
            <pc:sldMk cId="3682157174" sldId="259"/>
            <ac:spMk id="3" creationId="{354DFBF5-26D6-59D9-A38A-72DD050A4C01}"/>
          </ac:spMkLst>
        </pc:spChg>
        <pc:spChg chg="add mod">
          <ac:chgData name="Ishita Katyal" userId="69f0ce1865b1b472" providerId="LiveId" clId="{DC356201-2B6F-462A-A447-DBBB9CB75CF8}" dt="2024-09-29T06:37:42.801" v="332"/>
          <ac:spMkLst>
            <pc:docMk/>
            <pc:sldMk cId="3682157174" sldId="259"/>
            <ac:spMk id="4" creationId="{1FD5D02F-5A2F-206C-7D23-F2CDAC16935B}"/>
          </ac:spMkLst>
        </pc:spChg>
        <pc:spChg chg="add mod">
          <ac:chgData name="Ishita Katyal" userId="69f0ce1865b1b472" providerId="LiveId" clId="{DC356201-2B6F-462A-A447-DBBB9CB75CF8}" dt="2024-09-29T06:40:21.225" v="371" actId="14861"/>
          <ac:spMkLst>
            <pc:docMk/>
            <pc:sldMk cId="3682157174" sldId="259"/>
            <ac:spMk id="5" creationId="{D350BD50-1D2D-B457-E68F-F186A55339B2}"/>
          </ac:spMkLst>
        </pc:spChg>
        <pc:spChg chg="add del mod">
          <ac:chgData name="Ishita Katyal" userId="69f0ce1865b1b472" providerId="LiveId" clId="{DC356201-2B6F-462A-A447-DBBB9CB75CF8}" dt="2024-09-29T06:39:28.570" v="360" actId="20577"/>
          <ac:spMkLst>
            <pc:docMk/>
            <pc:sldMk cId="3682157174" sldId="259"/>
            <ac:spMk id="6" creationId="{5682A20B-C626-202D-9EC7-5107D4F3EFEE}"/>
          </ac:spMkLst>
        </pc:spChg>
        <pc:grpChg chg="add">
          <ac:chgData name="Ishita Katyal" userId="69f0ce1865b1b472" providerId="LiveId" clId="{DC356201-2B6F-462A-A447-DBBB9CB75CF8}" dt="2024-09-29T06:36:50.869" v="325" actId="26606"/>
          <ac:grpSpMkLst>
            <pc:docMk/>
            <pc:sldMk cId="3682157174" sldId="259"/>
            <ac:grpSpMk id="179" creationId="{63737881-458F-40AD-B72B-B57D267DC423}"/>
          </ac:grpSpMkLst>
        </pc:grpChg>
        <pc:picChg chg="add mod">
          <ac:chgData name="Ishita Katyal" userId="69f0ce1865b1b472" providerId="LiveId" clId="{DC356201-2B6F-462A-A447-DBBB9CB75CF8}" dt="2024-09-29T06:37:07.016" v="326"/>
          <ac:picMkLst>
            <pc:docMk/>
            <pc:sldMk cId="3682157174" sldId="259"/>
            <ac:picMk id="2" creationId="{3167BB50-F783-ABAB-5623-00A8B6CF8329}"/>
          </ac:picMkLst>
        </pc:picChg>
        <pc:picChg chg="add mod">
          <ac:chgData name="Ishita Katyal" userId="69f0ce1865b1b472" providerId="LiveId" clId="{DC356201-2B6F-462A-A447-DBBB9CB75CF8}" dt="2024-09-29T06:37:34.147" v="330" actId="1076"/>
          <ac:picMkLst>
            <pc:docMk/>
            <pc:sldMk cId="3682157174" sldId="259"/>
            <ac:picMk id="174" creationId="{1633516D-1199-77AB-FCA9-E630C3F11C18}"/>
          </ac:picMkLst>
        </pc:picChg>
      </pc:sldChg>
      <pc:sldChg chg="addSp modSp new mod ord setBg">
        <pc:chgData name="Ishita Katyal" userId="69f0ce1865b1b472" providerId="LiveId" clId="{DC356201-2B6F-462A-A447-DBBB9CB75CF8}" dt="2024-09-29T06:44:59.117" v="449"/>
        <pc:sldMkLst>
          <pc:docMk/>
          <pc:sldMk cId="2640863223" sldId="260"/>
        </pc:sldMkLst>
        <pc:spChg chg="add mod">
          <ac:chgData name="Ishita Katyal" userId="69f0ce1865b1b472" providerId="LiveId" clId="{DC356201-2B6F-462A-A447-DBBB9CB75CF8}" dt="2024-09-29T06:41:57.911" v="381" actId="14861"/>
          <ac:spMkLst>
            <pc:docMk/>
            <pc:sldMk cId="2640863223" sldId="260"/>
            <ac:spMk id="2" creationId="{F04C0E2C-A4AB-F692-D01C-D02D40B5B742}"/>
          </ac:spMkLst>
        </pc:spChg>
        <pc:spChg chg="add mod">
          <ac:chgData name="Ishita Katyal" userId="69f0ce1865b1b472" providerId="LiveId" clId="{DC356201-2B6F-462A-A447-DBBB9CB75CF8}" dt="2024-09-29T06:44:11.727" v="435" actId="20577"/>
          <ac:spMkLst>
            <pc:docMk/>
            <pc:sldMk cId="2640863223" sldId="260"/>
            <ac:spMk id="3" creationId="{1B4C1885-A0D9-4549-1AF2-305DCB99E5CB}"/>
          </ac:spMkLst>
        </pc:spChg>
        <pc:spChg chg="add mod">
          <ac:chgData name="Ishita Katyal" userId="69f0ce1865b1b472" providerId="LiveId" clId="{DC356201-2B6F-462A-A447-DBBB9CB75CF8}" dt="2024-09-29T06:44:32.297" v="444" actId="14838"/>
          <ac:spMkLst>
            <pc:docMk/>
            <pc:sldMk cId="2640863223" sldId="260"/>
            <ac:spMk id="4" creationId="{94C241BC-214F-76A5-E9A7-C925CB282011}"/>
          </ac:spMkLst>
        </pc:spChg>
        <pc:spChg chg="add">
          <ac:chgData name="Ishita Katyal" userId="69f0ce1865b1b472" providerId="LiveId" clId="{DC356201-2B6F-462A-A447-DBBB9CB75CF8}" dt="2024-09-29T06:41:26.745" v="378" actId="26606"/>
          <ac:spMkLst>
            <pc:docMk/>
            <pc:sldMk cId="2640863223" sldId="260"/>
            <ac:spMk id="177" creationId="{7A5E34FE-8412-1F0A-97E2-8DB45EE287C5}"/>
          </ac:spMkLst>
        </pc:spChg>
        <pc:picChg chg="add mod">
          <ac:chgData name="Ishita Katyal" userId="69f0ce1865b1b472" providerId="LiveId" clId="{DC356201-2B6F-462A-A447-DBBB9CB75CF8}" dt="2024-09-29T06:44:02.490" v="427" actId="1076"/>
          <ac:picMkLst>
            <pc:docMk/>
            <pc:sldMk cId="2640863223" sldId="260"/>
            <ac:picMk id="172" creationId="{7F1EAE45-520B-0FC1-AB99-54E61BA592F6}"/>
          </ac:picMkLst>
        </pc:picChg>
      </pc:sldChg>
      <pc:sldChg chg="addSp delSp modSp new mod">
        <pc:chgData name="Ishita Katyal" userId="69f0ce1865b1b472" providerId="LiveId" clId="{DC356201-2B6F-462A-A447-DBBB9CB75CF8}" dt="2024-09-29T06:57:19.536" v="692" actId="164"/>
        <pc:sldMkLst>
          <pc:docMk/>
          <pc:sldMk cId="1891094435" sldId="261"/>
        </pc:sldMkLst>
        <pc:spChg chg="add mo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2" creationId="{10C838D7-5067-7FC0-5187-18FAFD99E6DB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3" creationId="{F84A5097-90B7-1121-D0AF-FBF1F9B52B48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4" creationId="{62ECBAE0-C09A-4D88-BE9A-DD07CF33C6EC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5" creationId="{3534B445-0AA3-8E26-7104-11DC8D69D738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6" creationId="{25D8100C-CAFD-07DE-6242-D4CCE325F6AF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7" creationId="{BD887969-1A83-43C0-1805-9A97F33EB620}"/>
          </ac:spMkLst>
        </pc:spChg>
        <pc:spChg chg="add del mod">
          <ac:chgData name="Ishita Katyal" userId="69f0ce1865b1b472" providerId="LiveId" clId="{DC356201-2B6F-462A-A447-DBBB9CB75CF8}" dt="2024-09-29T06:51:05.842" v="618" actId="478"/>
          <ac:spMkLst>
            <pc:docMk/>
            <pc:sldMk cId="1891094435" sldId="261"/>
            <ac:spMk id="8" creationId="{2DF3CDA8-0EE3-A9BD-0383-D06A36E29524}"/>
          </ac:spMkLst>
        </pc:spChg>
        <pc:grpChg chg="add mod">
          <ac:chgData name="Ishita Katyal" userId="69f0ce1865b1b472" providerId="LiveId" clId="{DC356201-2B6F-462A-A447-DBBB9CB75CF8}" dt="2024-09-29T06:57:19.536" v="692" actId="164"/>
          <ac:grpSpMkLst>
            <pc:docMk/>
            <pc:sldMk cId="1891094435" sldId="261"/>
            <ac:grpSpMk id="9" creationId="{C56B7EB4-7958-448D-ACBD-64F40A3B3504}"/>
          </ac:grpSpMkLst>
        </pc:grpChg>
        <pc:picChg chg="add mod modCrop">
          <ac:chgData name="Ishita Katyal" userId="69f0ce1865b1b472" providerId="LiveId" clId="{DC356201-2B6F-462A-A447-DBBB9CB75CF8}" dt="2024-09-29T06:57:19.536" v="692" actId="164"/>
          <ac:picMkLst>
            <pc:docMk/>
            <pc:sldMk cId="1891094435" sldId="261"/>
            <ac:picMk id="170" creationId="{06B7516A-65A6-B6C8-9758-79C7C7FEE758}"/>
          </ac:picMkLst>
        </pc:picChg>
      </pc:sldChg>
      <pc:sldChg chg="addSp modSp new mod setBg">
        <pc:chgData name="Ishita Katyal" userId="69f0ce1865b1b472" providerId="LiveId" clId="{DC356201-2B6F-462A-A447-DBBB9CB75CF8}" dt="2024-09-29T07:17:44.183" v="764" actId="164"/>
        <pc:sldMkLst>
          <pc:docMk/>
          <pc:sldMk cId="2126198037" sldId="262"/>
        </pc:sldMkLst>
        <pc:spChg chg="add mod">
          <ac:chgData name="Ishita Katyal" userId="69f0ce1865b1b472" providerId="LiveId" clId="{DC356201-2B6F-462A-A447-DBBB9CB75CF8}" dt="2024-09-29T07:17:44.183" v="764" actId="164"/>
          <ac:spMkLst>
            <pc:docMk/>
            <pc:sldMk cId="2126198037" sldId="262"/>
            <ac:spMk id="2" creationId="{9F1BEE46-6CED-1042-A09F-D45F88C4DD12}"/>
          </ac:spMkLst>
        </pc:spChg>
        <pc:spChg chg="add mod">
          <ac:chgData name="Ishita Katyal" userId="69f0ce1865b1b472" providerId="LiveId" clId="{DC356201-2B6F-462A-A447-DBBB9CB75CF8}" dt="2024-09-29T07:17:44.183" v="764" actId="164"/>
          <ac:spMkLst>
            <pc:docMk/>
            <pc:sldMk cId="2126198037" sldId="262"/>
            <ac:spMk id="3" creationId="{6394B3D5-7F5D-39EA-5C85-E7317294C902}"/>
          </ac:spMkLst>
        </pc:spChg>
        <pc:spChg chg="add">
          <ac:chgData name="Ishita Katyal" userId="69f0ce1865b1b472" providerId="LiveId" clId="{DC356201-2B6F-462A-A447-DBBB9CB75CF8}" dt="2024-09-29T06:58:56.794" v="697" actId="26606"/>
          <ac:spMkLst>
            <pc:docMk/>
            <pc:sldMk cId="2126198037" sldId="262"/>
            <ac:spMk id="173" creationId="{5D9FC6AC-4A12-4825-8ABE-0732B8EF4D16}"/>
          </ac:spMkLst>
        </pc:spChg>
        <pc:grpChg chg="add mod">
          <ac:chgData name="Ishita Katyal" userId="69f0ce1865b1b472" providerId="LiveId" clId="{DC356201-2B6F-462A-A447-DBBB9CB75CF8}" dt="2024-09-29T07:17:44.183" v="764" actId="164"/>
          <ac:grpSpMkLst>
            <pc:docMk/>
            <pc:sldMk cId="2126198037" sldId="262"/>
            <ac:grpSpMk id="4" creationId="{A3BF4D9A-8507-E5B2-AE42-2759ECD99787}"/>
          </ac:grpSpMkLst>
        </pc:grpChg>
        <pc:picChg chg="add mod">
          <ac:chgData name="Ishita Katyal" userId="69f0ce1865b1b472" providerId="LiveId" clId="{DC356201-2B6F-462A-A447-DBBB9CB75CF8}" dt="2024-09-29T07:17:44.183" v="764" actId="164"/>
          <ac:picMkLst>
            <pc:docMk/>
            <pc:sldMk cId="2126198037" sldId="262"/>
            <ac:picMk id="168" creationId="{1469AE91-D242-29E8-F152-C4FB2EF47C27}"/>
          </ac:picMkLst>
        </pc:picChg>
      </pc:sldChg>
      <pc:sldChg chg="addSp delSp modSp new mod setBg">
        <pc:chgData name="Ishita Katyal" userId="69f0ce1865b1b472" providerId="LiveId" clId="{DC356201-2B6F-462A-A447-DBBB9CB75CF8}" dt="2024-09-29T07:24:32.571" v="835"/>
        <pc:sldMkLst>
          <pc:docMk/>
          <pc:sldMk cId="2680469942" sldId="263"/>
        </pc:sldMkLst>
        <pc:spChg chg="add mod">
          <ac:chgData name="Ishita Katyal" userId="69f0ce1865b1b472" providerId="LiveId" clId="{DC356201-2B6F-462A-A447-DBBB9CB75CF8}" dt="2024-09-29T07:21:32.344" v="783" actId="14838"/>
          <ac:spMkLst>
            <pc:docMk/>
            <pc:sldMk cId="2680469942" sldId="263"/>
            <ac:spMk id="2" creationId="{FADD9CC1-F3E6-A26E-5922-1BBA13164AF3}"/>
          </ac:spMkLst>
        </pc:spChg>
        <pc:spChg chg="add del mod">
          <ac:chgData name="Ishita Katyal" userId="69f0ce1865b1b472" providerId="LiveId" clId="{DC356201-2B6F-462A-A447-DBBB9CB75CF8}" dt="2024-09-29T07:21:35.584" v="784" actId="478"/>
          <ac:spMkLst>
            <pc:docMk/>
            <pc:sldMk cId="2680469942" sldId="263"/>
            <ac:spMk id="3" creationId="{B1F38B01-5DC1-9AB2-7C63-A0B5908FFBF5}"/>
          </ac:spMkLst>
        </pc:spChg>
        <pc:spChg chg="add mod ord">
          <ac:chgData name="Ishita Katyal" userId="69f0ce1865b1b472" providerId="LiveId" clId="{DC356201-2B6F-462A-A447-DBBB9CB75CF8}" dt="2024-09-29T07:23:27.819" v="831" actId="166"/>
          <ac:spMkLst>
            <pc:docMk/>
            <pc:sldMk cId="2680469942" sldId="263"/>
            <ac:spMk id="4" creationId="{5858CEE4-2A88-4400-3617-D330E1E148ED}"/>
          </ac:spMkLst>
        </pc:spChg>
        <pc:spChg chg="add mod">
          <ac:chgData name="Ishita Katyal" userId="69f0ce1865b1b472" providerId="LiveId" clId="{DC356201-2B6F-462A-A447-DBBB9CB75CF8}" dt="2024-09-29T07:23:23.185" v="830" actId="692"/>
          <ac:spMkLst>
            <pc:docMk/>
            <pc:sldMk cId="2680469942" sldId="263"/>
            <ac:spMk id="6" creationId="{B4FC2113-B313-5039-701B-197D0E2ABC48}"/>
          </ac:spMkLst>
        </pc:spChg>
        <pc:spChg chg="add">
          <ac:chgData name="Ishita Katyal" userId="69f0ce1865b1b472" providerId="LiveId" clId="{DC356201-2B6F-462A-A447-DBBB9CB75CF8}" dt="2024-09-29T07:19:39.316" v="768" actId="26606"/>
          <ac:spMkLst>
            <pc:docMk/>
            <pc:sldMk cId="2680469942" sldId="263"/>
            <ac:spMk id="171" creationId="{42A4FC2C-047E-45A5-965D-8E1E3BF09BC6}"/>
          </ac:spMkLst>
        </pc:spChg>
        <pc:picChg chg="add mod modCrop">
          <ac:chgData name="Ishita Katyal" userId="69f0ce1865b1b472" providerId="LiveId" clId="{DC356201-2B6F-462A-A447-DBBB9CB75CF8}" dt="2024-09-29T07:22:45.066" v="799" actId="1076"/>
          <ac:picMkLst>
            <pc:docMk/>
            <pc:sldMk cId="2680469942" sldId="263"/>
            <ac:picMk id="5" creationId="{BEE2CFB4-EB21-BB28-2941-9789DE3BB1E7}"/>
          </ac:picMkLst>
        </pc:picChg>
        <pc:picChg chg="add mod">
          <ac:chgData name="Ishita Katyal" userId="69f0ce1865b1b472" providerId="LiveId" clId="{DC356201-2B6F-462A-A447-DBBB9CB75CF8}" dt="2024-09-29T07:24:32.571" v="835"/>
          <ac:picMkLst>
            <pc:docMk/>
            <pc:sldMk cId="2680469942" sldId="263"/>
            <ac:picMk id="166" creationId="{87247881-D54E-E208-CBAB-2EA255D665BE}"/>
          </ac:picMkLst>
        </pc:picChg>
      </pc:sldChg>
      <pc:sldChg chg="addSp modSp new mod ord setBg">
        <pc:chgData name="Ishita Katyal" userId="69f0ce1865b1b472" providerId="LiveId" clId="{DC356201-2B6F-462A-A447-DBBB9CB75CF8}" dt="2024-09-29T07:31:45.706" v="884"/>
        <pc:sldMkLst>
          <pc:docMk/>
          <pc:sldMk cId="892821032" sldId="264"/>
        </pc:sldMkLst>
        <pc:spChg chg="add mod ord">
          <ac:chgData name="Ishita Katyal" userId="69f0ce1865b1b472" providerId="LiveId" clId="{DC356201-2B6F-462A-A447-DBBB9CB75CF8}" dt="2024-09-29T07:30:18.748" v="876" actId="14861"/>
          <ac:spMkLst>
            <pc:docMk/>
            <pc:sldMk cId="892821032" sldId="264"/>
            <ac:spMk id="2" creationId="{01540E62-45B2-43E4-4AD4-184257F93831}"/>
          </ac:spMkLst>
        </pc:spChg>
        <pc:spChg chg="add mod">
          <ac:chgData name="Ishita Katyal" userId="69f0ce1865b1b472" providerId="LiveId" clId="{DC356201-2B6F-462A-A447-DBBB9CB75CF8}" dt="2024-09-29T07:25:54.600" v="841"/>
          <ac:spMkLst>
            <pc:docMk/>
            <pc:sldMk cId="892821032" sldId="264"/>
            <ac:spMk id="3" creationId="{CDA20858-8213-EEFE-770C-350D9E492B93}"/>
          </ac:spMkLst>
        </pc:spChg>
        <pc:spChg chg="add mod">
          <ac:chgData name="Ishita Katyal" userId="69f0ce1865b1b472" providerId="LiveId" clId="{DC356201-2B6F-462A-A447-DBBB9CB75CF8}" dt="2024-09-29T07:27:20.412" v="851" actId="14861"/>
          <ac:spMkLst>
            <pc:docMk/>
            <pc:sldMk cId="892821032" sldId="264"/>
            <ac:spMk id="4" creationId="{692E980F-082F-7A74-D901-500BA78F9479}"/>
          </ac:spMkLst>
        </pc:spChg>
        <pc:grpChg chg="add">
          <ac:chgData name="Ishita Katyal" userId="69f0ce1865b1b472" providerId="LiveId" clId="{DC356201-2B6F-462A-A447-DBBB9CB75CF8}" dt="2024-09-29T07:25:27.540" v="839" actId="26606"/>
          <ac:grpSpMkLst>
            <pc:docMk/>
            <pc:sldMk cId="892821032" sldId="264"/>
            <ac:grpSpMk id="169" creationId="{723C66ED-DBBF-12CA-7F5E-813E0E7D036A}"/>
          </ac:grpSpMkLst>
        </pc:grpChg>
        <pc:picChg chg="add mod ord modCrop">
          <ac:chgData name="Ishita Katyal" userId="69f0ce1865b1b472" providerId="LiveId" clId="{DC356201-2B6F-462A-A447-DBBB9CB75CF8}" dt="2024-09-29T07:30:48.447" v="878" actId="14100"/>
          <ac:picMkLst>
            <pc:docMk/>
            <pc:sldMk cId="892821032" sldId="264"/>
            <ac:picMk id="5" creationId="{C68C9027-D497-0702-828A-AFE7D666C02E}"/>
          </ac:picMkLst>
        </pc:picChg>
        <pc:picChg chg="add mod">
          <ac:chgData name="Ishita Katyal" userId="69f0ce1865b1b472" providerId="LiveId" clId="{DC356201-2B6F-462A-A447-DBBB9CB75CF8}" dt="2024-09-29T07:31:02.775" v="881" actId="14100"/>
          <ac:picMkLst>
            <pc:docMk/>
            <pc:sldMk cId="892821032" sldId="264"/>
            <ac:picMk id="6" creationId="{3888455E-EDBA-3A04-D291-966583DDE549}"/>
          </ac:picMkLst>
        </pc:picChg>
        <pc:picChg chg="add mod ord">
          <ac:chgData name="Ishita Katyal" userId="69f0ce1865b1b472" providerId="LiveId" clId="{DC356201-2B6F-462A-A447-DBBB9CB75CF8}" dt="2024-09-29T07:29:22.900" v="868" actId="14100"/>
          <ac:picMkLst>
            <pc:docMk/>
            <pc:sldMk cId="892821032" sldId="264"/>
            <ac:picMk id="164" creationId="{ADF9B3DB-8B12-D717-44EF-1F13032D9E90}"/>
          </ac:picMkLst>
        </pc:picChg>
      </pc:sldChg>
      <pc:sldChg chg="addSp delSp modSp new mod ord setBg">
        <pc:chgData name="Ishita Katyal" userId="69f0ce1865b1b472" providerId="LiveId" clId="{DC356201-2B6F-462A-A447-DBBB9CB75CF8}" dt="2024-09-29T07:35:40.526" v="919"/>
        <pc:sldMkLst>
          <pc:docMk/>
          <pc:sldMk cId="110618345" sldId="265"/>
        </pc:sldMkLst>
        <pc:spChg chg="add mod">
          <ac:chgData name="Ishita Katyal" userId="69f0ce1865b1b472" providerId="LiveId" clId="{DC356201-2B6F-462A-A447-DBBB9CB75CF8}" dt="2024-09-29T07:32:54.515" v="894" actId="1076"/>
          <ac:spMkLst>
            <pc:docMk/>
            <pc:sldMk cId="110618345" sldId="265"/>
            <ac:spMk id="3" creationId="{51016D5A-869B-D8CF-F6A5-11D16AE153A5}"/>
          </ac:spMkLst>
        </pc:spChg>
        <pc:spChg chg="add del mod">
          <ac:chgData name="Ishita Katyal" userId="69f0ce1865b1b472" providerId="LiveId" clId="{DC356201-2B6F-462A-A447-DBBB9CB75CF8}" dt="2024-09-29T07:34:14.634" v="910" actId="14861"/>
          <ac:spMkLst>
            <pc:docMk/>
            <pc:sldMk cId="110618345" sldId="265"/>
            <ac:spMk id="4" creationId="{9EC819B7-F99D-8C7E-6D1F-561AB28C7965}"/>
          </ac:spMkLst>
        </pc:spChg>
        <pc:spChg chg="add del">
          <ac:chgData name="Ishita Katyal" userId="69f0ce1865b1b472" providerId="LiveId" clId="{DC356201-2B6F-462A-A447-DBBB9CB75CF8}" dt="2024-09-29T07:32:19.817" v="889" actId="26606"/>
          <ac:spMkLst>
            <pc:docMk/>
            <pc:sldMk cId="110618345" sldId="265"/>
            <ac:spMk id="167" creationId="{E2BA2BD9-7B54-4190-8F06-3EF3658A0020}"/>
          </ac:spMkLst>
        </pc:spChg>
        <pc:spChg chg="add">
          <ac:chgData name="Ishita Katyal" userId="69f0ce1865b1b472" providerId="LiveId" clId="{DC356201-2B6F-462A-A447-DBBB9CB75CF8}" dt="2024-09-29T07:32:19.826" v="890" actId="26606"/>
          <ac:spMkLst>
            <pc:docMk/>
            <pc:sldMk cId="110618345" sldId="265"/>
            <ac:spMk id="169" creationId="{FD073016-B734-483B-8953-5BADEE145112}"/>
          </ac:spMkLst>
        </pc:spChg>
        <pc:spChg chg="add">
          <ac:chgData name="Ishita Katyal" userId="69f0ce1865b1b472" providerId="LiveId" clId="{DC356201-2B6F-462A-A447-DBBB9CB75CF8}" dt="2024-09-29T07:32:19.826" v="890" actId="26606"/>
          <ac:spMkLst>
            <pc:docMk/>
            <pc:sldMk cId="110618345" sldId="265"/>
            <ac:spMk id="170" creationId="{AB8C311F-7253-4AED-9701-7FC0708C41C7}"/>
          </ac:spMkLst>
        </pc:spChg>
        <pc:spChg chg="add">
          <ac:chgData name="Ishita Katyal" userId="69f0ce1865b1b472" providerId="LiveId" clId="{DC356201-2B6F-462A-A447-DBBB9CB75CF8}" dt="2024-09-29T07:32:19.826" v="890" actId="26606"/>
          <ac:spMkLst>
            <pc:docMk/>
            <pc:sldMk cId="110618345" sldId="265"/>
            <ac:spMk id="171" creationId="{90A7EAB6-59D3-4325-8DE6-E0CA4009CE53}"/>
          </ac:spMkLst>
        </pc:spChg>
        <pc:spChg chg="add">
          <ac:chgData name="Ishita Katyal" userId="69f0ce1865b1b472" providerId="LiveId" clId="{DC356201-2B6F-462A-A447-DBBB9CB75CF8}" dt="2024-09-29T07:32:19.826" v="890" actId="26606"/>
          <ac:spMkLst>
            <pc:docMk/>
            <pc:sldMk cId="110618345" sldId="265"/>
            <ac:spMk id="173" creationId="{A8D57A06-A426-446D-B02C-A2DC6B62E45E}"/>
          </ac:spMkLst>
        </pc:spChg>
        <pc:picChg chg="add mod">
          <ac:chgData name="Ishita Katyal" userId="69f0ce1865b1b472" providerId="LiveId" clId="{DC356201-2B6F-462A-A447-DBBB9CB75CF8}" dt="2024-09-29T07:32:39.652" v="891"/>
          <ac:picMkLst>
            <pc:docMk/>
            <pc:sldMk cId="110618345" sldId="265"/>
            <ac:picMk id="2" creationId="{68B406AA-EBCD-8A0D-CA83-FF93C40FA658}"/>
          </ac:picMkLst>
        </pc:picChg>
        <pc:picChg chg="add mod">
          <ac:chgData name="Ishita Katyal" userId="69f0ce1865b1b472" providerId="LiveId" clId="{DC356201-2B6F-462A-A447-DBBB9CB75CF8}" dt="2024-09-29T07:35:09.383" v="914" actId="14861"/>
          <ac:picMkLst>
            <pc:docMk/>
            <pc:sldMk cId="110618345" sldId="265"/>
            <ac:picMk id="162" creationId="{2FCAC131-BC95-5CC9-793F-02B9CE799D55}"/>
          </ac:picMkLst>
        </pc:picChg>
      </pc:sldChg>
      <pc:sldChg chg="addSp delSp modSp new mod ord setBg">
        <pc:chgData name="Ishita Katyal" userId="69f0ce1865b1b472" providerId="LiveId" clId="{DC356201-2B6F-462A-A447-DBBB9CB75CF8}" dt="2024-09-29T07:40:13.111" v="1190"/>
        <pc:sldMkLst>
          <pc:docMk/>
          <pc:sldMk cId="1893794958" sldId="266"/>
        </pc:sldMkLst>
        <pc:spChg chg="add mod">
          <ac:chgData name="Ishita Katyal" userId="69f0ce1865b1b472" providerId="LiveId" clId="{DC356201-2B6F-462A-A447-DBBB9CB75CF8}" dt="2024-09-29T07:39:39.711" v="1185" actId="1076"/>
          <ac:spMkLst>
            <pc:docMk/>
            <pc:sldMk cId="1893794958" sldId="266"/>
            <ac:spMk id="2" creationId="{78D8E844-9EF0-E2E7-BD4B-33519033F641}"/>
          </ac:spMkLst>
        </pc:spChg>
        <pc:spChg chg="add mod">
          <ac:chgData name="Ishita Katyal" userId="69f0ce1865b1b472" providerId="LiveId" clId="{DC356201-2B6F-462A-A447-DBBB9CB75CF8}" dt="2024-09-29T07:39:28.022" v="1184" actId="1076"/>
          <ac:spMkLst>
            <pc:docMk/>
            <pc:sldMk cId="1893794958" sldId="266"/>
            <ac:spMk id="3" creationId="{01F39719-8E36-6FFB-F7AA-97BD90960582}"/>
          </ac:spMkLst>
        </pc:spChg>
        <pc:grpChg chg="add del">
          <ac:chgData name="Ishita Katyal" userId="69f0ce1865b1b472" providerId="LiveId" clId="{DC356201-2B6F-462A-A447-DBBB9CB75CF8}" dt="2024-09-29T07:36:06.481" v="923" actId="26606"/>
          <ac:grpSpMkLst>
            <pc:docMk/>
            <pc:sldMk cId="1893794958" sldId="266"/>
            <ac:grpSpMk id="165" creationId="{63737881-458F-40AD-B72B-B57D267DC423}"/>
          </ac:grpSpMkLst>
        </pc:grpChg>
        <pc:picChg chg="add mod">
          <ac:chgData name="Ishita Katyal" userId="69f0ce1865b1b472" providerId="LiveId" clId="{DC356201-2B6F-462A-A447-DBBB9CB75CF8}" dt="2024-09-29T07:36:36.642" v="925" actId="208"/>
          <ac:picMkLst>
            <pc:docMk/>
            <pc:sldMk cId="1893794958" sldId="266"/>
            <ac:picMk id="160" creationId="{EDDC82E2-82FD-817A-16C0-DB3E510C3165}"/>
          </ac:picMkLst>
        </pc:picChg>
      </pc:sldChg>
      <pc:sldChg chg="addSp modSp new mod setBg">
        <pc:chgData name="Ishita Katyal" userId="69f0ce1865b1b472" providerId="LiveId" clId="{DC356201-2B6F-462A-A447-DBBB9CB75CF8}" dt="2024-09-29T07:43:28.582" v="1213" actId="14838"/>
        <pc:sldMkLst>
          <pc:docMk/>
          <pc:sldMk cId="2257652468" sldId="267"/>
        </pc:sldMkLst>
        <pc:spChg chg="add mod">
          <ac:chgData name="Ishita Katyal" userId="69f0ce1865b1b472" providerId="LiveId" clId="{DC356201-2B6F-462A-A447-DBBB9CB75CF8}" dt="2024-09-29T07:42:44.412" v="1209" actId="14838"/>
          <ac:spMkLst>
            <pc:docMk/>
            <pc:sldMk cId="2257652468" sldId="267"/>
            <ac:spMk id="2" creationId="{3F04FEC0-EB0D-598B-1356-C8DBF22B819F}"/>
          </ac:spMkLst>
        </pc:spChg>
        <pc:spChg chg="add mod">
          <ac:chgData name="Ishita Katyal" userId="69f0ce1865b1b472" providerId="LiveId" clId="{DC356201-2B6F-462A-A447-DBBB9CB75CF8}" dt="2024-09-29T07:43:28.582" v="1213" actId="14838"/>
          <ac:spMkLst>
            <pc:docMk/>
            <pc:sldMk cId="2257652468" sldId="267"/>
            <ac:spMk id="3" creationId="{466D2BA1-54EC-63F9-8AD8-79807659509E}"/>
          </ac:spMkLst>
        </pc:spChg>
        <pc:spChg chg="add">
          <ac:chgData name="Ishita Katyal" userId="69f0ce1865b1b472" providerId="LiveId" clId="{DC356201-2B6F-462A-A447-DBBB9CB75CF8}" dt="2024-09-29T07:40:38.972" v="1193" actId="26606"/>
          <ac:spMkLst>
            <pc:docMk/>
            <pc:sldMk cId="2257652468" sldId="267"/>
            <ac:spMk id="163" creationId="{3B432D73-5C38-474F-AF96-A3228731BF36}"/>
          </ac:spMkLst>
        </pc:spChg>
        <pc:picChg chg="add mod">
          <ac:chgData name="Ishita Katyal" userId="69f0ce1865b1b472" providerId="LiveId" clId="{DC356201-2B6F-462A-A447-DBBB9CB75CF8}" dt="2024-09-29T07:41:46.681" v="1205" actId="1076"/>
          <ac:picMkLst>
            <pc:docMk/>
            <pc:sldMk cId="2257652468" sldId="267"/>
            <ac:picMk id="158" creationId="{3C0B2FCE-4DED-8358-B4B8-44C5ACA49EBC}"/>
          </ac:picMkLst>
        </pc:picChg>
      </pc:sldChg>
      <pc:sldChg chg="addSp delSp modSp new mod ord setBg">
        <pc:chgData name="Ishita Katyal" userId="69f0ce1865b1b472" providerId="LiveId" clId="{DC356201-2B6F-462A-A447-DBBB9CB75CF8}" dt="2024-09-29T08:35:32.543" v="1754" actId="14861"/>
        <pc:sldMkLst>
          <pc:docMk/>
          <pc:sldMk cId="709388474" sldId="268"/>
        </pc:sldMkLst>
        <pc:spChg chg="add mod">
          <ac:chgData name="Ishita Katyal" userId="69f0ce1865b1b472" providerId="LiveId" clId="{DC356201-2B6F-462A-A447-DBBB9CB75CF8}" dt="2024-09-29T08:35:32.543" v="1754" actId="14861"/>
          <ac:spMkLst>
            <pc:docMk/>
            <pc:sldMk cId="709388474" sldId="268"/>
            <ac:spMk id="4" creationId="{CF048709-EB2E-4615-50B2-7ADD38E8F4F8}"/>
          </ac:spMkLst>
        </pc:spChg>
        <pc:spChg chg="add mod">
          <ac:chgData name="Ishita Katyal" userId="69f0ce1865b1b472" providerId="LiveId" clId="{DC356201-2B6F-462A-A447-DBBB9CB75CF8}" dt="2024-09-29T08:35:12.280" v="1751" actId="14838"/>
          <ac:spMkLst>
            <pc:docMk/>
            <pc:sldMk cId="709388474" sldId="268"/>
            <ac:spMk id="5" creationId="{F3B30232-D991-D8F9-FA51-AC7D14AD4B9E}"/>
          </ac:spMkLst>
        </pc:spChg>
        <pc:grpChg chg="add">
          <ac:chgData name="Ishita Katyal" userId="69f0ce1865b1b472" providerId="LiveId" clId="{DC356201-2B6F-462A-A447-DBBB9CB75CF8}" dt="2024-09-29T07:44:27.785" v="1218" actId="26606"/>
          <ac:grpSpMkLst>
            <pc:docMk/>
            <pc:sldMk cId="709388474" sldId="268"/>
            <ac:grpSpMk id="161" creationId="{63737881-458F-40AD-B72B-B57D267DC423}"/>
          </ac:grpSpMkLst>
        </pc:grpChg>
        <pc:picChg chg="add del mod">
          <ac:chgData name="Ishita Katyal" userId="69f0ce1865b1b472" providerId="LiveId" clId="{DC356201-2B6F-462A-A447-DBBB9CB75CF8}" dt="2024-09-29T07:44:46.667" v="1220" actId="478"/>
          <ac:picMkLst>
            <pc:docMk/>
            <pc:sldMk cId="709388474" sldId="268"/>
            <ac:picMk id="2" creationId="{AC088641-A915-6C8E-C417-0C00107C39CE}"/>
          </ac:picMkLst>
        </pc:picChg>
        <pc:picChg chg="add mod">
          <ac:chgData name="Ishita Katyal" userId="69f0ce1865b1b472" providerId="LiveId" clId="{DC356201-2B6F-462A-A447-DBBB9CB75CF8}" dt="2024-09-29T07:44:59.839" v="1221"/>
          <ac:picMkLst>
            <pc:docMk/>
            <pc:sldMk cId="709388474" sldId="268"/>
            <ac:picMk id="3" creationId="{167CEFAC-1668-08D2-799A-955F61286E0D}"/>
          </ac:picMkLst>
        </pc:picChg>
        <pc:picChg chg="add mod">
          <ac:chgData name="Ishita Katyal" userId="69f0ce1865b1b472" providerId="LiveId" clId="{DC356201-2B6F-462A-A447-DBBB9CB75CF8}" dt="2024-09-29T08:35:22.412" v="1753" actId="1038"/>
          <ac:picMkLst>
            <pc:docMk/>
            <pc:sldMk cId="709388474" sldId="268"/>
            <ac:picMk id="156" creationId="{E9BB4ECE-6F41-C0A4-7503-DB01638A668D}"/>
          </ac:picMkLst>
        </pc:picChg>
      </pc:sldChg>
      <pc:sldChg chg="addSp modSp new mod ord">
        <pc:chgData name="Ishita Katyal" userId="69f0ce1865b1b472" providerId="LiveId" clId="{DC356201-2B6F-462A-A447-DBBB9CB75CF8}" dt="2024-09-29T07:48:51.155" v="1273"/>
        <pc:sldMkLst>
          <pc:docMk/>
          <pc:sldMk cId="808004074" sldId="269"/>
        </pc:sldMkLst>
        <pc:spChg chg="add mod">
          <ac:chgData name="Ishita Katyal" userId="69f0ce1865b1b472" providerId="LiveId" clId="{DC356201-2B6F-462A-A447-DBBB9CB75CF8}" dt="2024-09-29T07:48:34.512" v="1270" actId="164"/>
          <ac:spMkLst>
            <pc:docMk/>
            <pc:sldMk cId="808004074" sldId="269"/>
            <ac:spMk id="2" creationId="{36B2C362-12A1-C10B-546B-87321117DBB2}"/>
          </ac:spMkLst>
        </pc:spChg>
        <pc:spChg chg="add mod">
          <ac:chgData name="Ishita Katyal" userId="69f0ce1865b1b472" providerId="LiveId" clId="{DC356201-2B6F-462A-A447-DBBB9CB75CF8}" dt="2024-09-29T07:48:34.512" v="1270" actId="164"/>
          <ac:spMkLst>
            <pc:docMk/>
            <pc:sldMk cId="808004074" sldId="269"/>
            <ac:spMk id="3" creationId="{2C4F3C79-0A28-D058-18B5-F180DEA7EF25}"/>
          </ac:spMkLst>
        </pc:spChg>
        <pc:grpChg chg="add mod">
          <ac:chgData name="Ishita Katyal" userId="69f0ce1865b1b472" providerId="LiveId" clId="{DC356201-2B6F-462A-A447-DBBB9CB75CF8}" dt="2024-09-29T07:48:34.512" v="1270" actId="164"/>
          <ac:grpSpMkLst>
            <pc:docMk/>
            <pc:sldMk cId="808004074" sldId="269"/>
            <ac:grpSpMk id="4" creationId="{941DBE30-937C-D36F-5238-7202E2A37DAE}"/>
          </ac:grpSpMkLst>
        </pc:grpChg>
        <pc:picChg chg="add mod">
          <ac:chgData name="Ishita Katyal" userId="69f0ce1865b1b472" providerId="LiveId" clId="{DC356201-2B6F-462A-A447-DBBB9CB75CF8}" dt="2024-09-29T07:48:34.512" v="1270" actId="164"/>
          <ac:picMkLst>
            <pc:docMk/>
            <pc:sldMk cId="808004074" sldId="269"/>
            <ac:picMk id="154" creationId="{4B1AAFD7-634D-B539-6D5A-E5158FCE83B4}"/>
          </ac:picMkLst>
        </pc:picChg>
      </pc:sldChg>
      <pc:sldChg chg="addSp modSp new mod ord setBg">
        <pc:chgData name="Ishita Katyal" userId="69f0ce1865b1b472" providerId="LiveId" clId="{DC356201-2B6F-462A-A447-DBBB9CB75CF8}" dt="2024-09-29T07:51:58.887" v="1302"/>
        <pc:sldMkLst>
          <pc:docMk/>
          <pc:sldMk cId="251204358" sldId="270"/>
        </pc:sldMkLst>
        <pc:spChg chg="add mod">
          <ac:chgData name="Ishita Katyal" userId="69f0ce1865b1b472" providerId="LiveId" clId="{DC356201-2B6F-462A-A447-DBBB9CB75CF8}" dt="2024-09-29T07:49:23.807" v="1278"/>
          <ac:spMkLst>
            <pc:docMk/>
            <pc:sldMk cId="251204358" sldId="270"/>
            <ac:spMk id="2" creationId="{2EE36532-F0D4-DDB5-03E8-B84FD330E8E4}"/>
          </ac:spMkLst>
        </pc:spChg>
        <pc:spChg chg="add mod">
          <ac:chgData name="Ishita Katyal" userId="69f0ce1865b1b472" providerId="LiveId" clId="{DC356201-2B6F-462A-A447-DBBB9CB75CF8}" dt="2024-09-29T07:49:58.996" v="1281" actId="1076"/>
          <ac:spMkLst>
            <pc:docMk/>
            <pc:sldMk cId="251204358" sldId="270"/>
            <ac:spMk id="3" creationId="{73B32BDC-4A7C-416A-6B81-F186A571979B}"/>
          </ac:spMkLst>
        </pc:spChg>
        <pc:spChg chg="add">
          <ac:chgData name="Ishita Katyal" userId="69f0ce1865b1b472" providerId="LiveId" clId="{DC356201-2B6F-462A-A447-DBBB9CB75CF8}" dt="2024-09-29T07:49:11.962" v="1277" actId="26606"/>
          <ac:spMkLst>
            <pc:docMk/>
            <pc:sldMk cId="251204358" sldId="270"/>
            <ac:spMk id="157" creationId="{3B432D73-5C38-474F-AF96-A3228731BF36}"/>
          </ac:spMkLst>
        </pc:spChg>
        <pc:picChg chg="add mod">
          <ac:chgData name="Ishita Katyal" userId="69f0ce1865b1b472" providerId="LiveId" clId="{DC356201-2B6F-462A-A447-DBBB9CB75CF8}" dt="2024-09-29T07:51:33.640" v="1297" actId="14861"/>
          <ac:picMkLst>
            <pc:docMk/>
            <pc:sldMk cId="251204358" sldId="270"/>
            <ac:picMk id="152" creationId="{99595F8B-94BF-F340-6E1E-ECD4F1A68192}"/>
          </ac:picMkLst>
        </pc:picChg>
      </pc:sldChg>
      <pc:sldChg chg="addSp modSp new mod setBg">
        <pc:chgData name="Ishita Katyal" userId="69f0ce1865b1b472" providerId="LiveId" clId="{DC356201-2B6F-462A-A447-DBBB9CB75CF8}" dt="2024-09-29T07:53:54.533" v="1317" actId="14100"/>
        <pc:sldMkLst>
          <pc:docMk/>
          <pc:sldMk cId="3543673425" sldId="271"/>
        </pc:sldMkLst>
        <pc:spChg chg="add mod">
          <ac:chgData name="Ishita Katyal" userId="69f0ce1865b1b472" providerId="LiveId" clId="{DC356201-2B6F-462A-A447-DBBB9CB75CF8}" dt="2024-09-29T07:53:35.209" v="1314" actId="14838"/>
          <ac:spMkLst>
            <pc:docMk/>
            <pc:sldMk cId="3543673425" sldId="271"/>
            <ac:spMk id="3" creationId="{334F018D-0287-1442-CDDD-74DA4DE543E1}"/>
          </ac:spMkLst>
        </pc:spChg>
        <pc:spChg chg="add mod">
          <ac:chgData name="Ishita Katyal" userId="69f0ce1865b1b472" providerId="LiveId" clId="{DC356201-2B6F-462A-A447-DBBB9CB75CF8}" dt="2024-09-29T07:53:38.942" v="1315" actId="1076"/>
          <ac:spMkLst>
            <pc:docMk/>
            <pc:sldMk cId="3543673425" sldId="271"/>
            <ac:spMk id="4" creationId="{376EF4F9-AC03-F939-98A0-A66426BE09C3}"/>
          </ac:spMkLst>
        </pc:spChg>
        <pc:spChg chg="add">
          <ac:chgData name="Ishita Katyal" userId="69f0ce1865b1b472" providerId="LiveId" clId="{DC356201-2B6F-462A-A447-DBBB9CB75CF8}" dt="2024-09-29T07:52:19.596" v="1305" actId="26606"/>
          <ac:spMkLst>
            <pc:docMk/>
            <pc:sldMk cId="3543673425" sldId="271"/>
            <ac:spMk id="7" creationId="{9C6777B5-64F4-4200-B099-34168B69FE53}"/>
          </ac:spMkLst>
        </pc:spChg>
        <pc:grpChg chg="add">
          <ac:chgData name="Ishita Katyal" userId="69f0ce1865b1b472" providerId="LiveId" clId="{DC356201-2B6F-462A-A447-DBBB9CB75CF8}" dt="2024-09-29T07:52:19.596" v="1305" actId="26606"/>
          <ac:grpSpMkLst>
            <pc:docMk/>
            <pc:sldMk cId="3543673425" sldId="271"/>
            <ac:grpSpMk id="9" creationId="{4252769E-B9F0-4068-A645-5BBEF16E9C28}"/>
          </ac:grpSpMkLst>
        </pc:grpChg>
        <pc:picChg chg="add mod">
          <ac:chgData name="Ishita Katyal" userId="69f0ce1865b1b472" providerId="LiveId" clId="{DC356201-2B6F-462A-A447-DBBB9CB75CF8}" dt="2024-09-29T07:53:54.533" v="1317" actId="14100"/>
          <ac:picMkLst>
            <pc:docMk/>
            <pc:sldMk cId="3543673425" sldId="271"/>
            <ac:picMk id="2" creationId="{EA9BF05B-8611-85B0-74CE-23051DA05946}"/>
          </ac:picMkLst>
        </pc:picChg>
      </pc:sldChg>
      <pc:sldChg chg="addSp delSp modSp new mod setBg setClrOvrMap">
        <pc:chgData name="Ishita Katyal" userId="69f0ce1865b1b472" providerId="LiveId" clId="{DC356201-2B6F-462A-A447-DBBB9CB75CF8}" dt="2024-09-29T08:01:24.574" v="1376"/>
        <pc:sldMkLst>
          <pc:docMk/>
          <pc:sldMk cId="1991029401" sldId="272"/>
        </pc:sldMkLst>
        <pc:spChg chg="add mod">
          <ac:chgData name="Ishita Katyal" userId="69f0ce1865b1b472" providerId="LiveId" clId="{DC356201-2B6F-462A-A447-DBBB9CB75CF8}" dt="2024-09-29T07:57:00.010" v="1341" actId="1076"/>
          <ac:spMkLst>
            <pc:docMk/>
            <pc:sldMk cId="1991029401" sldId="272"/>
            <ac:spMk id="2" creationId="{09339156-8959-03B5-4F15-4C4A5CD84584}"/>
          </ac:spMkLst>
        </pc:spChg>
        <pc:spChg chg="add mod">
          <ac:chgData name="Ishita Katyal" userId="69f0ce1865b1b472" providerId="LiveId" clId="{DC356201-2B6F-462A-A447-DBBB9CB75CF8}" dt="2024-09-29T07:57:07.390" v="1343" actId="1076"/>
          <ac:spMkLst>
            <pc:docMk/>
            <pc:sldMk cId="1991029401" sldId="272"/>
            <ac:spMk id="3" creationId="{6F523ECF-B1DB-4A2C-4F19-45C5521D2339}"/>
          </ac:spMkLst>
        </pc:spChg>
        <pc:spChg chg="add del">
          <ac:chgData name="Ishita Katyal" userId="69f0ce1865b1b472" providerId="LiveId" clId="{DC356201-2B6F-462A-A447-DBBB9CB75CF8}" dt="2024-09-29T07:55:31.463" v="1334" actId="26606"/>
          <ac:spMkLst>
            <pc:docMk/>
            <pc:sldMk cId="1991029401" sldId="272"/>
            <ac:spMk id="155" creationId="{8950AD4C-6AF3-49F8-94E1-DBCAFB39478B}"/>
          </ac:spMkLst>
        </pc:spChg>
        <pc:spChg chg="add del">
          <ac:chgData name="Ishita Katyal" userId="69f0ce1865b1b472" providerId="LiveId" clId="{DC356201-2B6F-462A-A447-DBBB9CB75CF8}" dt="2024-09-29T07:55:31.463" v="1334" actId="26606"/>
          <ac:spMkLst>
            <pc:docMk/>
            <pc:sldMk cId="1991029401" sldId="272"/>
            <ac:spMk id="157" creationId="{D967F3CD-B7D5-4CD4-B546-13C8A8F612BA}"/>
          </ac:spMkLst>
        </pc:spChg>
        <pc:spChg chg="add del">
          <ac:chgData name="Ishita Katyal" userId="69f0ce1865b1b472" providerId="LiveId" clId="{DC356201-2B6F-462A-A447-DBBB9CB75CF8}" dt="2024-09-29T07:55:31.463" v="1334" actId="26606"/>
          <ac:spMkLst>
            <pc:docMk/>
            <pc:sldMk cId="1991029401" sldId="272"/>
            <ac:spMk id="159" creationId="{F9528C64-B611-4A0E-AED3-355EAA4E2DE3}"/>
          </ac:spMkLst>
        </pc:spChg>
        <pc:spChg chg="add del">
          <ac:chgData name="Ishita Katyal" userId="69f0ce1865b1b472" providerId="LiveId" clId="{DC356201-2B6F-462A-A447-DBBB9CB75CF8}" dt="2024-09-29T07:55:31.463" v="1334" actId="26606"/>
          <ac:spMkLst>
            <pc:docMk/>
            <pc:sldMk cId="1991029401" sldId="272"/>
            <ac:spMk id="161" creationId="{9479A80B-8CA9-4EA1-9408-D2A7B0466B88}"/>
          </ac:spMkLst>
        </pc:spChg>
        <pc:spChg chg="add del">
          <ac:chgData name="Ishita Katyal" userId="69f0ce1865b1b472" providerId="LiveId" clId="{DC356201-2B6F-462A-A447-DBBB9CB75CF8}" dt="2024-09-29T07:55:22.865" v="1332" actId="26606"/>
          <ac:spMkLst>
            <pc:docMk/>
            <pc:sldMk cId="1991029401" sldId="272"/>
            <ac:spMk id="166" creationId="{4D4677D2-D5AC-4CF9-9EED-2B89D0A1C212}"/>
          </ac:spMkLst>
        </pc:spChg>
        <pc:spChg chg="add del">
          <ac:chgData name="Ishita Katyal" userId="69f0ce1865b1b472" providerId="LiveId" clId="{DC356201-2B6F-462A-A447-DBBB9CB75CF8}" dt="2024-09-29T07:55:22.865" v="1332" actId="26606"/>
          <ac:spMkLst>
            <pc:docMk/>
            <pc:sldMk cId="1991029401" sldId="272"/>
            <ac:spMk id="168" creationId="{C6D54F7E-825A-4BBA-815F-35CCA8B97786}"/>
          </ac:spMkLst>
        </pc:spChg>
        <pc:picChg chg="add mod">
          <ac:chgData name="Ishita Katyal" userId="69f0ce1865b1b472" providerId="LiveId" clId="{DC356201-2B6F-462A-A447-DBBB9CB75CF8}" dt="2024-09-29T08:01:24.574" v="1376"/>
          <ac:picMkLst>
            <pc:docMk/>
            <pc:sldMk cId="1991029401" sldId="272"/>
            <ac:picMk id="150" creationId="{9838BBC1-BDAE-1CE6-9090-1D97C097006C}"/>
          </ac:picMkLst>
        </pc:picChg>
      </pc:sldChg>
      <pc:sldChg chg="add">
        <pc:chgData name="Ishita Katyal" userId="69f0ce1865b1b472" providerId="LiveId" clId="{DC356201-2B6F-462A-A447-DBBB9CB75CF8}" dt="2024-09-29T07:58:18.184" v="1364" actId="2890"/>
        <pc:sldMkLst>
          <pc:docMk/>
          <pc:sldMk cId="137922184" sldId="273"/>
        </pc:sldMkLst>
      </pc:sldChg>
      <pc:sldChg chg="add">
        <pc:chgData name="Ishita Katyal" userId="69f0ce1865b1b472" providerId="LiveId" clId="{DC356201-2B6F-462A-A447-DBBB9CB75CF8}" dt="2024-09-29T07:58:47.145" v="1366" actId="2890"/>
        <pc:sldMkLst>
          <pc:docMk/>
          <pc:sldMk cId="1058033606" sldId="274"/>
        </pc:sldMkLst>
      </pc:sldChg>
      <pc:sldChg chg="add">
        <pc:chgData name="Ishita Katyal" userId="69f0ce1865b1b472" providerId="LiveId" clId="{DC356201-2B6F-462A-A447-DBBB9CB75CF8}" dt="2024-09-29T07:59:27.097" v="1368" actId="2890"/>
        <pc:sldMkLst>
          <pc:docMk/>
          <pc:sldMk cId="92359278" sldId="275"/>
        </pc:sldMkLst>
      </pc:sldChg>
      <pc:sldChg chg="add">
        <pc:chgData name="Ishita Katyal" userId="69f0ce1865b1b472" providerId="LiveId" clId="{DC356201-2B6F-462A-A447-DBBB9CB75CF8}" dt="2024-09-29T08:00:28.298" v="1372" actId="2890"/>
        <pc:sldMkLst>
          <pc:docMk/>
          <pc:sldMk cId="2785014781" sldId="276"/>
        </pc:sldMkLst>
      </pc:sldChg>
      <pc:sldChg chg="add">
        <pc:chgData name="Ishita Katyal" userId="69f0ce1865b1b472" providerId="LiveId" clId="{DC356201-2B6F-462A-A447-DBBB9CB75CF8}" dt="2024-09-29T08:01:16.361" v="1375" actId="2890"/>
        <pc:sldMkLst>
          <pc:docMk/>
          <pc:sldMk cId="2169745315" sldId="277"/>
        </pc:sldMkLst>
      </pc:sldChg>
      <pc:sldChg chg="addSp modSp new mod ord setBg">
        <pc:chgData name="Ishita Katyal" userId="69f0ce1865b1b472" providerId="LiveId" clId="{DC356201-2B6F-462A-A447-DBBB9CB75CF8}" dt="2024-09-29T08:30:14.597" v="1712"/>
        <pc:sldMkLst>
          <pc:docMk/>
          <pc:sldMk cId="2865015882" sldId="278"/>
        </pc:sldMkLst>
        <pc:spChg chg="add mod">
          <ac:chgData name="Ishita Katyal" userId="69f0ce1865b1b472" providerId="LiveId" clId="{DC356201-2B6F-462A-A447-DBBB9CB75CF8}" dt="2024-09-29T08:02:51.272" v="1384" actId="1076"/>
          <ac:spMkLst>
            <pc:docMk/>
            <pc:sldMk cId="2865015882" sldId="278"/>
            <ac:spMk id="2" creationId="{BE2B5470-E53E-75AB-13C1-D1E04422C82A}"/>
          </ac:spMkLst>
        </pc:spChg>
        <pc:spChg chg="add mod">
          <ac:chgData name="Ishita Katyal" userId="69f0ce1865b1b472" providerId="LiveId" clId="{DC356201-2B6F-462A-A447-DBBB9CB75CF8}" dt="2024-09-29T08:03:02.993" v="1392" actId="20577"/>
          <ac:spMkLst>
            <pc:docMk/>
            <pc:sldMk cId="2865015882" sldId="278"/>
            <ac:spMk id="3" creationId="{73C279E0-31A7-33B7-6924-B07D5E9EA0AF}"/>
          </ac:spMkLst>
        </pc:spChg>
        <pc:spChg chg="add">
          <ac:chgData name="Ishita Katyal" userId="69f0ce1865b1b472" providerId="LiveId" clId="{DC356201-2B6F-462A-A447-DBBB9CB75CF8}" dt="2024-09-29T08:02:10.941" v="1381" actId="26606"/>
          <ac:spMkLst>
            <pc:docMk/>
            <pc:sldMk cId="2865015882" sldId="278"/>
            <ac:spMk id="153" creationId="{5D9FC6AC-4A12-4825-8ABE-0732B8EF4D16}"/>
          </ac:spMkLst>
        </pc:spChg>
        <pc:picChg chg="add mod">
          <ac:chgData name="Ishita Katyal" userId="69f0ce1865b1b472" providerId="LiveId" clId="{DC356201-2B6F-462A-A447-DBBB9CB75CF8}" dt="2024-09-29T08:30:14.597" v="1712"/>
          <ac:picMkLst>
            <pc:docMk/>
            <pc:sldMk cId="2865015882" sldId="278"/>
            <ac:picMk id="148" creationId="{647542DB-7438-BAEC-6C99-3D514716D602}"/>
          </ac:picMkLst>
        </pc:picChg>
      </pc:sldChg>
      <pc:sldChg chg="addSp modSp new mod ord setBg">
        <pc:chgData name="Ishita Katyal" userId="69f0ce1865b1b472" providerId="LiveId" clId="{DC356201-2B6F-462A-A447-DBBB9CB75CF8}" dt="2024-09-29T08:06:55.939" v="1415"/>
        <pc:sldMkLst>
          <pc:docMk/>
          <pc:sldMk cId="2379425180" sldId="279"/>
        </pc:sldMkLst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2" creationId="{DC6DA393-9C48-276F-08D6-F6FBB9D74527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3" creationId="{842A5BB8-FC02-0C83-E741-EB0C28B88ECA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151" creationId="{AB8C311F-7253-4AED-9701-7FC0708C41C7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153" creationId="{E2384209-CB15-4CDF-9D31-C44FD9A3F20D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155" creationId="{2633B3B5-CC90-43F0-8714-D31D1F3F0209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157" creationId="{A8D57A06-A426-446D-B02C-A2DC6B62E45E}"/>
          </ac:spMkLst>
        </pc:spChg>
        <pc:picChg chg="add mod ord">
          <ac:chgData name="Ishita Katyal" userId="69f0ce1865b1b472" providerId="LiveId" clId="{DC356201-2B6F-462A-A447-DBBB9CB75CF8}" dt="2024-09-29T08:06:28.931" v="1412" actId="14861"/>
          <ac:picMkLst>
            <pc:docMk/>
            <pc:sldMk cId="2379425180" sldId="279"/>
            <ac:picMk id="146" creationId="{B8E1CAA6-2752-D49B-7549-6C794C42E995}"/>
          </ac:picMkLst>
        </pc:picChg>
      </pc:sldChg>
      <pc:sldChg chg="addSp modSp new mod ord">
        <pc:chgData name="Ishita Katyal" userId="69f0ce1865b1b472" providerId="LiveId" clId="{DC356201-2B6F-462A-A447-DBBB9CB75CF8}" dt="2024-09-29T08:18:49.396" v="1656"/>
        <pc:sldMkLst>
          <pc:docMk/>
          <pc:sldMk cId="213498217" sldId="280"/>
        </pc:sldMkLst>
        <pc:spChg chg="add mod">
          <ac:chgData name="Ishita Katyal" userId="69f0ce1865b1b472" providerId="LiveId" clId="{DC356201-2B6F-462A-A447-DBBB9CB75CF8}" dt="2024-09-29T08:18:28.597" v="1651" actId="164"/>
          <ac:spMkLst>
            <pc:docMk/>
            <pc:sldMk cId="213498217" sldId="280"/>
            <ac:spMk id="2" creationId="{491A26C7-ACE3-AFD2-6D69-7CA812919231}"/>
          </ac:spMkLst>
        </pc:spChg>
        <pc:spChg chg="add mod">
          <ac:chgData name="Ishita Katyal" userId="69f0ce1865b1b472" providerId="LiveId" clId="{DC356201-2B6F-462A-A447-DBBB9CB75CF8}" dt="2024-09-29T08:18:28.597" v="1651" actId="164"/>
          <ac:spMkLst>
            <pc:docMk/>
            <pc:sldMk cId="213498217" sldId="280"/>
            <ac:spMk id="3" creationId="{FA452178-EEC6-93A3-C52A-D07310739401}"/>
          </ac:spMkLst>
        </pc:spChg>
        <pc:spChg chg="add mod">
          <ac:chgData name="Ishita Katyal" userId="69f0ce1865b1b472" providerId="LiveId" clId="{DC356201-2B6F-462A-A447-DBBB9CB75CF8}" dt="2024-09-29T08:18:28.597" v="1651" actId="164"/>
          <ac:spMkLst>
            <pc:docMk/>
            <pc:sldMk cId="213498217" sldId="280"/>
            <ac:spMk id="4" creationId="{293D6C2E-9CBF-AF8D-BF4F-1366E20150FE}"/>
          </ac:spMkLst>
        </pc:spChg>
        <pc:spChg chg="add mod ord">
          <ac:chgData name="Ishita Katyal" userId="69f0ce1865b1b472" providerId="LiveId" clId="{DC356201-2B6F-462A-A447-DBBB9CB75CF8}" dt="2024-09-29T08:18:28.597" v="1651" actId="164"/>
          <ac:spMkLst>
            <pc:docMk/>
            <pc:sldMk cId="213498217" sldId="280"/>
            <ac:spMk id="5" creationId="{5504348A-CF06-7481-C3BB-B79BF863DF30}"/>
          </ac:spMkLst>
        </pc:spChg>
        <pc:grpChg chg="add mod">
          <ac:chgData name="Ishita Katyal" userId="69f0ce1865b1b472" providerId="LiveId" clId="{DC356201-2B6F-462A-A447-DBBB9CB75CF8}" dt="2024-09-29T08:18:28.597" v="1651" actId="164"/>
          <ac:grpSpMkLst>
            <pc:docMk/>
            <pc:sldMk cId="213498217" sldId="280"/>
            <ac:grpSpMk id="6" creationId="{8AB2CE8E-996F-05D4-D516-B8C3067DA420}"/>
          </ac:grpSpMkLst>
        </pc:grpChg>
        <pc:picChg chg="add mod ord modCrop">
          <ac:chgData name="Ishita Katyal" userId="69f0ce1865b1b472" providerId="LiveId" clId="{DC356201-2B6F-462A-A447-DBBB9CB75CF8}" dt="2024-09-29T08:18:28.597" v="1651" actId="164"/>
          <ac:picMkLst>
            <pc:docMk/>
            <pc:sldMk cId="213498217" sldId="280"/>
            <ac:picMk id="144" creationId="{5F6E529D-CD7C-D276-0977-860AE133325A}"/>
          </ac:picMkLst>
        </pc:picChg>
      </pc:sldChg>
      <pc:sldChg chg="addSp delSp modSp new del mod setBg">
        <pc:chgData name="Ishita Katyal" userId="69f0ce1865b1b472" providerId="LiveId" clId="{DC356201-2B6F-462A-A447-DBBB9CB75CF8}" dt="2024-09-29T08:25:03.766" v="1690" actId="47"/>
        <pc:sldMkLst>
          <pc:docMk/>
          <pc:sldMk cId="23754637" sldId="281"/>
        </pc:sldMkLst>
        <pc:spChg chg="add mod">
          <ac:chgData name="Ishita Katyal" userId="69f0ce1865b1b472" providerId="LiveId" clId="{DC356201-2B6F-462A-A447-DBBB9CB75CF8}" dt="2024-09-29T08:21:48.898" v="1674" actId="14838"/>
          <ac:spMkLst>
            <pc:docMk/>
            <pc:sldMk cId="23754637" sldId="281"/>
            <ac:spMk id="2" creationId="{C157B7CE-A39A-F956-2794-D8718F8EEFDA}"/>
          </ac:spMkLst>
        </pc:spChg>
        <pc:spChg chg="add mod">
          <ac:chgData name="Ishita Katyal" userId="69f0ce1865b1b472" providerId="LiveId" clId="{DC356201-2B6F-462A-A447-DBBB9CB75CF8}" dt="2024-09-29T08:21:29.446" v="1672" actId="14861"/>
          <ac:spMkLst>
            <pc:docMk/>
            <pc:sldMk cId="23754637" sldId="281"/>
            <ac:spMk id="3" creationId="{DFABE879-D712-9896-487F-591C68DA7E32}"/>
          </ac:spMkLst>
        </pc:spChg>
        <pc:spChg chg="add del">
          <ac:chgData name="Ishita Katyal" userId="69f0ce1865b1b472" providerId="LiveId" clId="{DC356201-2B6F-462A-A447-DBBB9CB75CF8}" dt="2024-09-29T08:19:45.787" v="1660" actId="26606"/>
          <ac:spMkLst>
            <pc:docMk/>
            <pc:sldMk cId="23754637" sldId="281"/>
            <ac:spMk id="147" creationId="{ED55A19D-297C-4231-AD1F-08EF9B4AA8F4}"/>
          </ac:spMkLst>
        </pc:spChg>
        <pc:spChg chg="add del">
          <ac:chgData name="Ishita Katyal" userId="69f0ce1865b1b472" providerId="LiveId" clId="{DC356201-2B6F-462A-A447-DBBB9CB75CF8}" dt="2024-09-29T08:19:45.787" v="1660" actId="26606"/>
          <ac:spMkLst>
            <pc:docMk/>
            <pc:sldMk cId="23754637" sldId="281"/>
            <ac:spMk id="149" creationId="{EBAB6C56-3D38-4923-996E-BD474BBB91E9}"/>
          </ac:spMkLst>
        </pc:spChg>
        <pc:spChg chg="add del">
          <ac:chgData name="Ishita Katyal" userId="69f0ce1865b1b472" providerId="LiveId" clId="{DC356201-2B6F-462A-A447-DBBB9CB75CF8}" dt="2024-09-29T08:19:45.787" v="1660" actId="26606"/>
          <ac:spMkLst>
            <pc:docMk/>
            <pc:sldMk cId="23754637" sldId="281"/>
            <ac:spMk id="151" creationId="{20CD21DB-082D-417D-A5AB-FC838AF9D944}"/>
          </ac:spMkLst>
        </pc:spChg>
        <pc:spChg chg="add">
          <ac:chgData name="Ishita Katyal" userId="69f0ce1865b1b472" providerId="LiveId" clId="{DC356201-2B6F-462A-A447-DBBB9CB75CF8}" dt="2024-09-29T08:19:45.803" v="1661" actId="26606"/>
          <ac:spMkLst>
            <pc:docMk/>
            <pc:sldMk cId="23754637" sldId="281"/>
            <ac:spMk id="154" creationId="{8B089790-F4B6-46A7-BB28-7B74A9A9EFDC}"/>
          </ac:spMkLst>
        </pc:spChg>
        <pc:grpChg chg="add">
          <ac:chgData name="Ishita Katyal" userId="69f0ce1865b1b472" providerId="LiveId" clId="{DC356201-2B6F-462A-A447-DBBB9CB75CF8}" dt="2024-09-29T08:19:45.803" v="1661" actId="26606"/>
          <ac:grpSpMkLst>
            <pc:docMk/>
            <pc:sldMk cId="23754637" sldId="281"/>
            <ac:grpSpMk id="155" creationId="{9DE3F54D-33BC-4382-A2AB-5E002F0F1166}"/>
          </ac:grpSpMkLst>
        </pc:grpChg>
        <pc:picChg chg="add mod">
          <ac:chgData name="Ishita Katyal" userId="69f0ce1865b1b472" providerId="LiveId" clId="{DC356201-2B6F-462A-A447-DBBB9CB75CF8}" dt="2024-09-29T08:24:24.635" v="1685"/>
          <ac:picMkLst>
            <pc:docMk/>
            <pc:sldMk cId="23754637" sldId="281"/>
            <ac:picMk id="142" creationId="{870895CA-B91B-70DE-8411-B72C4F073D2F}"/>
          </ac:picMkLst>
        </pc:picChg>
      </pc:sldChg>
      <pc:sldChg chg="add">
        <pc:chgData name="Ishita Katyal" userId="69f0ce1865b1b472" providerId="LiveId" clId="{DC356201-2B6F-462A-A447-DBBB9CB75CF8}" dt="2024-09-29T08:23:01.123" v="1680" actId="2890"/>
        <pc:sldMkLst>
          <pc:docMk/>
          <pc:sldMk cId="541068248" sldId="282"/>
        </pc:sldMkLst>
      </pc:sldChg>
      <pc:sldChg chg="add">
        <pc:chgData name="Ishita Katyal" userId="69f0ce1865b1b472" providerId="LiveId" clId="{DC356201-2B6F-462A-A447-DBBB9CB75CF8}" dt="2024-09-29T08:23:30.634" v="1682" actId="2890"/>
        <pc:sldMkLst>
          <pc:docMk/>
          <pc:sldMk cId="4251750448" sldId="283"/>
        </pc:sldMkLst>
      </pc:sldChg>
      <pc:sldChg chg="add">
        <pc:chgData name="Ishita Katyal" userId="69f0ce1865b1b472" providerId="LiveId" clId="{DC356201-2B6F-462A-A447-DBBB9CB75CF8}" dt="2024-09-29T08:24:04.394" v="1684" actId="2890"/>
        <pc:sldMkLst>
          <pc:docMk/>
          <pc:sldMk cId="1551037053" sldId="284"/>
        </pc:sldMkLst>
      </pc:sldChg>
      <pc:sldChg chg="add">
        <pc:chgData name="Ishita Katyal" userId="69f0ce1865b1b472" providerId="LiveId" clId="{DC356201-2B6F-462A-A447-DBBB9CB75CF8}" dt="2024-09-29T08:24:41.690" v="1686" actId="2890"/>
        <pc:sldMkLst>
          <pc:docMk/>
          <pc:sldMk cId="4240855992" sldId="285"/>
        </pc:sldMkLst>
      </pc:sldChg>
      <pc:sldChg chg="modSp add ord">
        <pc:chgData name="Ishita Katyal" userId="69f0ce1865b1b472" providerId="LiveId" clId="{DC356201-2B6F-462A-A447-DBBB9CB75CF8}" dt="2024-09-29T08:25:59.340" v="1694"/>
        <pc:sldMkLst>
          <pc:docMk/>
          <pc:sldMk cId="2545414703" sldId="286"/>
        </pc:sldMkLst>
        <pc:picChg chg="mod">
          <ac:chgData name="Ishita Katyal" userId="69f0ce1865b1b472" providerId="LiveId" clId="{DC356201-2B6F-462A-A447-DBBB9CB75CF8}" dt="2024-09-29T08:25:59.340" v="1694"/>
          <ac:picMkLst>
            <pc:docMk/>
            <pc:sldMk cId="2545414703" sldId="286"/>
            <ac:picMk id="142" creationId="{870895CA-B91B-70DE-8411-B72C4F073D2F}"/>
          </ac:picMkLst>
        </pc:picChg>
      </pc:sldChg>
      <pc:sldChg chg="addSp modSp new mod setBg">
        <pc:chgData name="Ishita Katyal" userId="69f0ce1865b1b472" providerId="LiveId" clId="{DC356201-2B6F-462A-A447-DBBB9CB75CF8}" dt="2024-09-29T08:39:29.348" v="1971" actId="1076"/>
        <pc:sldMkLst>
          <pc:docMk/>
          <pc:sldMk cId="3645763039" sldId="287"/>
        </pc:sldMkLst>
        <pc:spChg chg="add mod">
          <ac:chgData name="Ishita Katyal" userId="69f0ce1865b1b472" providerId="LiveId" clId="{DC356201-2B6F-462A-A447-DBBB9CB75CF8}" dt="2024-09-29T08:39:29.348" v="1971" actId="1076"/>
          <ac:spMkLst>
            <pc:docMk/>
            <pc:sldMk cId="3645763039" sldId="287"/>
            <ac:spMk id="2" creationId="{8A13AAC8-A8A1-F3FE-DC56-4DE16B1CCE83}"/>
          </ac:spMkLst>
        </pc:spChg>
        <pc:spChg chg="add mod">
          <ac:chgData name="Ishita Katyal" userId="69f0ce1865b1b472" providerId="LiveId" clId="{DC356201-2B6F-462A-A447-DBBB9CB75CF8}" dt="2024-09-29T08:37:01.973" v="1760" actId="1076"/>
          <ac:spMkLst>
            <pc:docMk/>
            <pc:sldMk cId="3645763039" sldId="287"/>
            <ac:spMk id="3" creationId="{3D8AC181-C55F-C8A5-2D57-87563C8D8AC4}"/>
          </ac:spMkLst>
        </pc:spChg>
        <pc:spChg chg="add mod">
          <ac:chgData name="Ishita Katyal" userId="69f0ce1865b1b472" providerId="LiveId" clId="{DC356201-2B6F-462A-A447-DBBB9CB75CF8}" dt="2024-09-29T08:39:22.423" v="1970" actId="207"/>
          <ac:spMkLst>
            <pc:docMk/>
            <pc:sldMk cId="3645763039" sldId="287"/>
            <ac:spMk id="4" creationId="{D7489DCA-9591-7764-42E8-0751378EB1EC}"/>
          </ac:spMkLst>
        </pc:spChg>
        <pc:spChg chg="add">
          <ac:chgData name="Ishita Katyal" userId="69f0ce1865b1b472" providerId="LiveId" clId="{DC356201-2B6F-462A-A447-DBBB9CB75CF8}" dt="2024-09-29T08:36:31.096" v="1757" actId="26606"/>
          <ac:spMkLst>
            <pc:docMk/>
            <pc:sldMk cId="3645763039" sldId="287"/>
            <ac:spMk id="145" creationId="{AB8C311F-7253-4AED-9701-7FC0708C41C7}"/>
          </ac:spMkLst>
        </pc:spChg>
        <pc:spChg chg="add">
          <ac:chgData name="Ishita Katyal" userId="69f0ce1865b1b472" providerId="LiveId" clId="{DC356201-2B6F-462A-A447-DBBB9CB75CF8}" dt="2024-09-29T08:36:31.096" v="1757" actId="26606"/>
          <ac:spMkLst>
            <pc:docMk/>
            <pc:sldMk cId="3645763039" sldId="287"/>
            <ac:spMk id="147" creationId="{FD073016-B734-483B-8953-5BADEE145112}"/>
          </ac:spMkLst>
        </pc:spChg>
        <pc:spChg chg="add">
          <ac:chgData name="Ishita Katyal" userId="69f0ce1865b1b472" providerId="LiveId" clId="{DC356201-2B6F-462A-A447-DBBB9CB75CF8}" dt="2024-09-29T08:36:31.096" v="1757" actId="26606"/>
          <ac:spMkLst>
            <pc:docMk/>
            <pc:sldMk cId="3645763039" sldId="287"/>
            <ac:spMk id="149" creationId="{90A7EAB6-59D3-4325-8DE6-E0CA4009CE53}"/>
          </ac:spMkLst>
        </pc:spChg>
        <pc:spChg chg="add">
          <ac:chgData name="Ishita Katyal" userId="69f0ce1865b1b472" providerId="LiveId" clId="{DC356201-2B6F-462A-A447-DBBB9CB75CF8}" dt="2024-09-29T08:36:31.096" v="1757" actId="26606"/>
          <ac:spMkLst>
            <pc:docMk/>
            <pc:sldMk cId="3645763039" sldId="287"/>
            <ac:spMk id="151" creationId="{A8D57A06-A426-446D-B02C-A2DC6B62E45E}"/>
          </ac:spMkLst>
        </pc:spChg>
        <pc:picChg chg="add mod">
          <ac:chgData name="Ishita Katyal" userId="69f0ce1865b1b472" providerId="LiveId" clId="{DC356201-2B6F-462A-A447-DBBB9CB75CF8}" dt="2024-09-29T08:38:24.479" v="1836"/>
          <ac:picMkLst>
            <pc:docMk/>
            <pc:sldMk cId="3645763039" sldId="287"/>
            <ac:picMk id="140" creationId="{07DD319E-4397-30F1-3416-E51B1165D238}"/>
          </ac:picMkLst>
        </pc:picChg>
      </pc:sldChg>
      <pc:sldChg chg="add">
        <pc:chgData name="Ishita Katyal" userId="69f0ce1865b1b472" providerId="LiveId" clId="{DC356201-2B6F-462A-A447-DBBB9CB75CF8}" dt="2024-09-29T08:26:44.324" v="1696" actId="2890"/>
        <pc:sldMkLst>
          <pc:docMk/>
          <pc:sldMk cId="2304487287" sldId="288"/>
        </pc:sldMkLst>
      </pc:sldChg>
      <pc:sldChg chg="add">
        <pc:chgData name="Ishita Katyal" userId="69f0ce1865b1b472" providerId="LiveId" clId="{DC356201-2B6F-462A-A447-DBBB9CB75CF8}" dt="2024-09-29T08:28:05.052" v="1705" actId="2890"/>
        <pc:sldMkLst>
          <pc:docMk/>
          <pc:sldMk cId="2572199893" sldId="289"/>
        </pc:sldMkLst>
      </pc:sldChg>
      <pc:sldChg chg="add">
        <pc:chgData name="Ishita Katyal" userId="69f0ce1865b1b472" providerId="LiveId" clId="{DC356201-2B6F-462A-A447-DBBB9CB75CF8}" dt="2024-09-29T08:29:04.459" v="1708" actId="2890"/>
        <pc:sldMkLst>
          <pc:docMk/>
          <pc:sldMk cId="62364090" sldId="290"/>
        </pc:sldMkLst>
      </pc:sldChg>
      <pc:sldChg chg="add">
        <pc:chgData name="Ishita Katyal" userId="69f0ce1865b1b472" providerId="LiveId" clId="{DC356201-2B6F-462A-A447-DBBB9CB75CF8}" dt="2024-09-29T08:29:40.035" v="1710" actId="2890"/>
        <pc:sldMkLst>
          <pc:docMk/>
          <pc:sldMk cId="1034393796" sldId="291"/>
        </pc:sldMkLst>
      </pc:sldChg>
      <pc:sldChg chg="add">
        <pc:chgData name="Ishita Katyal" userId="69f0ce1865b1b472" providerId="LiveId" clId="{DC356201-2B6F-462A-A447-DBBB9CB75CF8}" dt="2024-09-29T08:30:34.784" v="1713" actId="2890"/>
        <pc:sldMkLst>
          <pc:docMk/>
          <pc:sldMk cId="4222178411" sldId="292"/>
        </pc:sldMkLst>
      </pc:sldChg>
      <pc:sldChg chg="add">
        <pc:chgData name="Ishita Katyal" userId="69f0ce1865b1b472" providerId="LiveId" clId="{DC356201-2B6F-462A-A447-DBBB9CB75CF8}" dt="2024-09-29T08:32:36.288" v="1736" actId="2890"/>
        <pc:sldMkLst>
          <pc:docMk/>
          <pc:sldMk cId="2868343021" sldId="293"/>
        </pc:sldMkLst>
      </pc:sldChg>
      <pc:sldChg chg="add">
        <pc:chgData name="Ishita Katyal" userId="69f0ce1865b1b472" providerId="LiveId" clId="{DC356201-2B6F-462A-A447-DBBB9CB75CF8}" dt="2024-09-29T08:34:19.684" v="1745" actId="2890"/>
        <pc:sldMkLst>
          <pc:docMk/>
          <pc:sldMk cId="884136764" sldId="294"/>
        </pc:sldMkLst>
      </pc:sldChg>
      <pc:sldChg chg="addSp modSp new mod setBg">
        <pc:chgData name="Ishita Katyal" userId="69f0ce1865b1b472" providerId="LiveId" clId="{DC356201-2B6F-462A-A447-DBBB9CB75CF8}" dt="2024-09-29T08:46:31.121" v="2004" actId="14861"/>
        <pc:sldMkLst>
          <pc:docMk/>
          <pc:sldMk cId="1679142754" sldId="295"/>
        </pc:sldMkLst>
        <pc:spChg chg="add mod ord">
          <ac:chgData name="Ishita Katyal" userId="69f0ce1865b1b472" providerId="LiveId" clId="{DC356201-2B6F-462A-A447-DBBB9CB75CF8}" dt="2024-09-29T08:43:00.524" v="1991" actId="1076"/>
          <ac:spMkLst>
            <pc:docMk/>
            <pc:sldMk cId="1679142754" sldId="295"/>
            <ac:spMk id="2" creationId="{45219165-6FF2-C281-569F-FEB80FE8771C}"/>
          </ac:spMkLst>
        </pc:spChg>
        <pc:spChg chg="add mod ord">
          <ac:chgData name="Ishita Katyal" userId="69f0ce1865b1b472" providerId="LiveId" clId="{DC356201-2B6F-462A-A447-DBBB9CB75CF8}" dt="2024-09-29T08:45:10.940" v="2000" actId="1076"/>
          <ac:spMkLst>
            <pc:docMk/>
            <pc:sldMk cId="1679142754" sldId="295"/>
            <ac:spMk id="3" creationId="{A6365CA1-B9D1-FE8B-7631-C2E042E60AA7}"/>
          </ac:spMkLst>
        </pc:spChg>
        <pc:spChg chg="add mod">
          <ac:chgData name="Ishita Katyal" userId="69f0ce1865b1b472" providerId="LiveId" clId="{DC356201-2B6F-462A-A447-DBBB9CB75CF8}" dt="2024-09-29T08:46:31.121" v="2004" actId="14861"/>
          <ac:spMkLst>
            <pc:docMk/>
            <pc:sldMk cId="1679142754" sldId="295"/>
            <ac:spMk id="4" creationId="{A637A9A2-BC50-43FC-5D1A-D03CE6293A53}"/>
          </ac:spMkLst>
        </pc:spChg>
        <pc:spChg chg="add">
          <ac:chgData name="Ishita Katyal" userId="69f0ce1865b1b472" providerId="LiveId" clId="{DC356201-2B6F-462A-A447-DBBB9CB75CF8}" dt="2024-09-29T08:41:04.525" v="1975" actId="26606"/>
          <ac:spMkLst>
            <pc:docMk/>
            <pc:sldMk cId="1679142754" sldId="295"/>
            <ac:spMk id="143" creationId="{5D9FC6AC-4A12-4825-8ABE-0732B8EF4D16}"/>
          </ac:spMkLst>
        </pc:spChg>
        <pc:picChg chg="add mod ord">
          <ac:chgData name="Ishita Katyal" userId="69f0ce1865b1b472" providerId="LiveId" clId="{DC356201-2B6F-462A-A447-DBBB9CB75CF8}" dt="2024-09-29T08:45:56.829" v="2002" actId="14861"/>
          <ac:picMkLst>
            <pc:docMk/>
            <pc:sldMk cId="1679142754" sldId="295"/>
            <ac:picMk id="138" creationId="{A97C51C5-AC80-ABA6-6960-EB7310CA545F}"/>
          </ac:picMkLst>
        </pc:picChg>
      </pc:sldChg>
      <pc:sldChg chg="add">
        <pc:chgData name="Ishita Katyal" userId="69f0ce1865b1b472" providerId="LiveId" clId="{DC356201-2B6F-462A-A447-DBBB9CB75CF8}" dt="2024-09-29T08:44:11.229" v="1996" actId="2890"/>
        <pc:sldMkLst>
          <pc:docMk/>
          <pc:sldMk cId="144628715" sldId="296"/>
        </pc:sldMkLst>
      </pc:sldChg>
      <pc:sldChg chg="add">
        <pc:chgData name="Ishita Katyal" userId="69f0ce1865b1b472" providerId="LiveId" clId="{DC356201-2B6F-462A-A447-DBBB9CB75CF8}" dt="2024-09-29T08:45:32.169" v="2001" actId="2890"/>
        <pc:sldMkLst>
          <pc:docMk/>
          <pc:sldMk cId="2101819529" sldId="29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3CF94E-B8BB-417D-9D5E-1BF2A59B08AE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97E4E9-3302-4906-A6F8-2F63237CBD0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340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97E4E9-3302-4906-A6F8-2F63237CBD0C}" type="slidenum">
              <a:rPr lang="en-IN" smtClean="0"/>
              <a:t>58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5903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EBB3-91EE-1496-634F-F385B0C9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FD4BA-8066-CD09-E667-D3FEE735A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DC4FC-A3F8-F938-D1B6-04939E511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63622-1CE3-E8A5-2112-11721C12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82469-FA43-81D1-F913-901CE752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02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D80-AFBD-617D-3036-257E574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B1A1C-5D1C-4DF9-60B5-E30A3101A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2284C-336D-7602-FA9C-BCF73FA9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F64BC-7631-4C09-B037-27DB98CE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B59FF-97FB-BDB9-0684-225C8151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85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4B6BE-BBFD-CAAB-94A6-9323067B4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87D20-A31C-1DA3-1A49-FF90961C8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BE98-1DEC-CFD6-0894-763CBBCC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BC3F4-4C77-B96D-96B6-EF48BEF1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A88A-18C8-0CD8-9613-864E8004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44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0D61-68E6-F6D6-2478-B5B90BED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976A-2772-8CEB-B8BA-815453C81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0B3C-1B44-ECCE-811A-A12D021A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8F6D9-3CBD-73F2-033B-228FD58C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F724A-0F82-5225-8156-0592FAD6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95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C462-2140-77F8-BE9E-48B03F6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53020-E5C7-2CB7-1B4C-51C2FFDE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DF565-EF80-B1D5-590E-D7F48967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47F7B-8A9E-20E9-8058-73B3888F9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3C7C-C1A0-F6AE-F01A-6F938E6A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7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46DB-D0A9-E613-8332-2DAB5955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8B42A-5560-518C-B5AB-A1DB69876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6E232-E343-F6AE-6006-F4F1722E1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65F99-3F8C-CA47-E307-B52E7AD6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F0C5D-4E7D-9302-3120-133406F6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D3741-33D3-ABB3-8A43-8199C4E2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2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1EA6-197D-4368-E2CB-61B345C3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B8917-E341-63B6-F087-5E7F5C5C6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C7403-2768-B0A2-35F5-C1347E4B5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EE4F3-18BB-D246-1DBD-D55B23C41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E58F5-1825-8DEC-DE8F-6E8D68CAF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79539-9847-23F5-B568-DA7E5355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89C7E-8615-B533-8A67-1C7ADB92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F6437-0DE4-6F3A-E11F-1FF661C5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35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A241-F8CE-6A23-25B0-63E58BC0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2D1BB-4D87-6833-AA07-66382309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16D68-3C63-545F-B25C-84A54FDA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01C26-CB6D-1B3C-ABE2-65B3D190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762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81E96-99F2-F707-D318-E4639C0D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4D07A-C3E3-D016-3A53-69E8CD9D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8EE73-5806-4492-4A5F-52ABDD4A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52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8715-7B3F-6C10-4741-F7492345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0026-5AE0-404D-746F-688595210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D75CF-5040-9ABD-24B2-3639F6F6C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4749E-2B05-01C6-2619-DF47828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0DCCD-6FC2-A9D7-6409-26C927DF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12331-E17B-DAD3-1B79-BA683ED4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FDA3-A902-3828-13B3-D615F63F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3FCF1-C618-ACEF-B206-A3C88F549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6FCA1-4F8B-8456-35D3-03EC3AD72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CFE9F-5DC2-10FE-E532-7B2A4B7C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D7566-34B6-8082-371B-FDB5D533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12857-C2F1-FB06-F5F7-636102C2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48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A769F-1B4A-4535-4B9D-EB647550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CC262-4C32-443E-2698-77B4243EC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E8D9-DC13-A3EF-1255-FB80AD35D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DC142-A807-588B-F8C9-3A171A4FF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1C5F2-2C21-CF75-4321-034BBD2D7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31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f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EFD943-E6DE-3E9F-244C-2E5E9AAAC44C}"/>
              </a:ext>
            </a:extLst>
          </p:cNvPr>
          <p:cNvGrpSpPr/>
          <p:nvPr/>
        </p:nvGrpSpPr>
        <p:grpSpPr>
          <a:xfrm>
            <a:off x="748552" y="481853"/>
            <a:ext cx="6745941" cy="6096996"/>
            <a:chOff x="748552" y="481853"/>
            <a:chExt cx="6745941" cy="6096996"/>
          </a:xfrm>
        </p:grpSpPr>
        <p:pic>
          <p:nvPicPr>
            <p:cNvPr id="4" name="Picture 3" descr="A person in a suit&#10;&#10;Description automatically generated">
              <a:extLst>
                <a:ext uri="{FF2B5EF4-FFF2-40B4-BE49-F238E27FC236}">
                  <a16:creationId xmlns:a16="http://schemas.microsoft.com/office/drawing/2014/main" id="{551EC7F6-9E96-5CB4-A4E1-EF83676F6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20"/>
            <a:stretch/>
          </p:blipFill>
          <p:spPr>
            <a:xfrm>
              <a:off x="748552" y="481853"/>
              <a:ext cx="6745941" cy="6096996"/>
            </a:xfrm>
            <a:custGeom>
              <a:avLst/>
              <a:gdLst>
                <a:gd name="connsiteX0" fmla="*/ 0 w 6745941"/>
                <a:gd name="connsiteY0" fmla="*/ 0 h 6096996"/>
                <a:gd name="connsiteX1" fmla="*/ 6745941 w 6745941"/>
                <a:gd name="connsiteY1" fmla="*/ 0 h 6096996"/>
                <a:gd name="connsiteX2" fmla="*/ 6745941 w 6745941"/>
                <a:gd name="connsiteY2" fmla="*/ 6096996 h 6096996"/>
                <a:gd name="connsiteX3" fmla="*/ 0 w 6745941"/>
                <a:gd name="connsiteY3" fmla="*/ 6096996 h 6096996"/>
                <a:gd name="connsiteX4" fmla="*/ 0 w 6745941"/>
                <a:gd name="connsiteY4" fmla="*/ 0 h 60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5941" h="6096996" fill="none" extrusionOk="0">
                  <a:moveTo>
                    <a:pt x="0" y="0"/>
                  </a:moveTo>
                  <a:cubicBezTo>
                    <a:pt x="3362299" y="-132433"/>
                    <a:pt x="3513744" y="39033"/>
                    <a:pt x="6745941" y="0"/>
                  </a:cubicBezTo>
                  <a:cubicBezTo>
                    <a:pt x="6676321" y="1072388"/>
                    <a:pt x="6698832" y="3876645"/>
                    <a:pt x="6745941" y="6096996"/>
                  </a:cubicBezTo>
                  <a:cubicBezTo>
                    <a:pt x="4374690" y="5941365"/>
                    <a:pt x="1489371" y="6265158"/>
                    <a:pt x="0" y="6096996"/>
                  </a:cubicBezTo>
                  <a:cubicBezTo>
                    <a:pt x="-164998" y="3471769"/>
                    <a:pt x="80728" y="1131139"/>
                    <a:pt x="0" y="0"/>
                  </a:cubicBezTo>
                  <a:close/>
                </a:path>
                <a:path w="6745941" h="6096996" stroke="0" extrusionOk="0">
                  <a:moveTo>
                    <a:pt x="0" y="0"/>
                  </a:moveTo>
                  <a:cubicBezTo>
                    <a:pt x="1845991" y="-159749"/>
                    <a:pt x="5219052" y="-128120"/>
                    <a:pt x="6745941" y="0"/>
                  </a:cubicBezTo>
                  <a:cubicBezTo>
                    <a:pt x="6727120" y="1789709"/>
                    <a:pt x="6766671" y="3605334"/>
                    <a:pt x="6745941" y="6096996"/>
                  </a:cubicBezTo>
                  <a:cubicBezTo>
                    <a:pt x="5463524" y="6053827"/>
                    <a:pt x="2455273" y="6125750"/>
                    <a:pt x="0" y="6096996"/>
                  </a:cubicBezTo>
                  <a:cubicBezTo>
                    <a:pt x="-63637" y="3984058"/>
                    <a:pt x="159978" y="1707208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00173355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20A0E4-9BEF-7303-5E02-0B344277DC02}"/>
                </a:ext>
              </a:extLst>
            </p:cNvPr>
            <p:cNvSpPr txBox="1"/>
            <p:nvPr/>
          </p:nvSpPr>
          <p:spPr>
            <a:xfrm>
              <a:off x="1102155" y="766227"/>
              <a:ext cx="3310430" cy="584775"/>
            </a:xfrm>
            <a:prstGeom prst="rect">
              <a:avLst/>
            </a:prstGeom>
            <a:solidFill>
              <a:schemeClr val="tx1"/>
            </a:solidFill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DA65E25-8138-CD27-4A38-F84FC1810427}"/>
                </a:ext>
              </a:extLst>
            </p:cNvPr>
            <p:cNvSpPr txBox="1"/>
            <p:nvPr/>
          </p:nvSpPr>
          <p:spPr>
            <a:xfrm>
              <a:off x="3030071" y="5531225"/>
              <a:ext cx="4012931" cy="584775"/>
            </a:xfrm>
            <a:prstGeom prst="rect">
              <a:avLst/>
            </a:prstGeom>
            <a:solidFill>
              <a:schemeClr val="tx1"/>
            </a:solidFill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8686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0CEF5A-00C8-A883-F3DB-1FA7894A1069}"/>
              </a:ext>
            </a:extLst>
          </p:cNvPr>
          <p:cNvSpPr/>
          <p:nvPr/>
        </p:nvSpPr>
        <p:spPr>
          <a:xfrm>
            <a:off x="8051800" y="805938"/>
            <a:ext cx="2429933" cy="5384800"/>
          </a:xfrm>
          <a:prstGeom prst="rect">
            <a:avLst/>
          </a:prstGeom>
          <a:effectLst>
            <a:glow rad="101600">
              <a:schemeClr val="bg1">
                <a:lumMod val="65000"/>
                <a:alpha val="6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3" name="Picture 42" descr="A statue of liberty with a flag&#10;&#10;Description automatically generated">
            <a:extLst>
              <a:ext uri="{FF2B5EF4-FFF2-40B4-BE49-F238E27FC236}">
                <a16:creationId xmlns:a16="http://schemas.microsoft.com/office/drawing/2014/main" id="{1ED58A5B-9DF7-D679-E349-6DD576CA85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79" r="1" b="1"/>
          <a:stretch/>
        </p:blipFill>
        <p:spPr>
          <a:xfrm>
            <a:off x="507115" y="805938"/>
            <a:ext cx="7544685" cy="5384800"/>
          </a:xfrm>
          <a:prstGeom prst="rect">
            <a:avLst/>
          </a:prstGeom>
          <a:effectLst>
            <a:glow rad="101600">
              <a:schemeClr val="bg1">
                <a:lumMod val="50000"/>
                <a:alpha val="6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9A5AC54-9AFC-0BBD-5797-882994844E95}"/>
              </a:ext>
            </a:extLst>
          </p:cNvPr>
          <p:cNvSpPr txBox="1"/>
          <p:nvPr/>
        </p:nvSpPr>
        <p:spPr>
          <a:xfrm>
            <a:off x="446562" y="390440"/>
            <a:ext cx="4116971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3C3CED-C218-17BE-A50B-D6DD7D05AA91}"/>
              </a:ext>
            </a:extLst>
          </p:cNvPr>
          <p:cNvSpPr txBox="1"/>
          <p:nvPr/>
        </p:nvSpPr>
        <p:spPr>
          <a:xfrm>
            <a:off x="6702749" y="5221065"/>
            <a:ext cx="3506084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9777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" name="Picture 52" descr="A red and white mushroom&#10;&#10;Description automatically generated">
            <a:extLst>
              <a:ext uri="{FF2B5EF4-FFF2-40B4-BE49-F238E27FC236}">
                <a16:creationId xmlns:a16="http://schemas.microsoft.com/office/drawing/2014/main" id="{1197B224-C945-C9CB-B302-E19CB4417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/>
          <a:stretch/>
        </p:blipFill>
        <p:spPr>
          <a:xfrm>
            <a:off x="0" y="10"/>
            <a:ext cx="12192000" cy="6857990"/>
          </a:xfrm>
          <a:custGeom>
            <a:avLst/>
            <a:gdLst>
              <a:gd name="connsiteX0" fmla="*/ 1076416 w 12192000"/>
              <a:gd name="connsiteY0" fmla="*/ 0 h 6857990"/>
              <a:gd name="connsiteX1" fmla="*/ 1487383 w 12192000"/>
              <a:gd name="connsiteY1" fmla="*/ 0 h 6857990"/>
              <a:gd name="connsiteX2" fmla="*/ 2044010 w 12192000"/>
              <a:gd name="connsiteY2" fmla="*/ 0 h 6857990"/>
              <a:gd name="connsiteX3" fmla="*/ 2637051 w 12192000"/>
              <a:gd name="connsiteY3" fmla="*/ 0 h 6857990"/>
              <a:gd name="connsiteX4" fmla="*/ 3048018 w 12192000"/>
              <a:gd name="connsiteY4" fmla="*/ 0 h 6857990"/>
              <a:gd name="connsiteX5" fmla="*/ 3568229 w 12192000"/>
              <a:gd name="connsiteY5" fmla="*/ 0 h 6857990"/>
              <a:gd name="connsiteX6" fmla="*/ 4052026 w 12192000"/>
              <a:gd name="connsiteY6" fmla="*/ 0 h 6857990"/>
              <a:gd name="connsiteX7" fmla="*/ 4717897 w 12192000"/>
              <a:gd name="connsiteY7" fmla="*/ 0 h 6857990"/>
              <a:gd name="connsiteX8" fmla="*/ 5203919 w 12192000"/>
              <a:gd name="connsiteY8" fmla="*/ 0 h 6857990"/>
              <a:gd name="connsiteX9" fmla="*/ 5652554 w 12192000"/>
              <a:gd name="connsiteY9" fmla="*/ 0 h 6857990"/>
              <a:gd name="connsiteX10" fmla="*/ 5882311 w 12192000"/>
              <a:gd name="connsiteY10" fmla="*/ 0 h 6857990"/>
              <a:gd name="connsiteX11" fmla="*/ 6397610 w 12192000"/>
              <a:gd name="connsiteY11" fmla="*/ 0 h 6857990"/>
              <a:gd name="connsiteX12" fmla="*/ 6874739 w 12192000"/>
              <a:gd name="connsiteY12" fmla="*/ 0 h 6857990"/>
              <a:gd name="connsiteX13" fmla="*/ 7294612 w 12192000"/>
              <a:gd name="connsiteY13" fmla="*/ 0 h 6857990"/>
              <a:gd name="connsiteX14" fmla="*/ 7790826 w 12192000"/>
              <a:gd name="connsiteY14" fmla="*/ 0 h 6857990"/>
              <a:gd name="connsiteX15" fmla="*/ 7962970 w 12192000"/>
              <a:gd name="connsiteY15" fmla="*/ 0 h 6857990"/>
              <a:gd name="connsiteX16" fmla="*/ 8041285 w 12192000"/>
              <a:gd name="connsiteY16" fmla="*/ 0 h 6857990"/>
              <a:gd name="connsiteX17" fmla="*/ 8592737 w 12192000"/>
              <a:gd name="connsiteY17" fmla="*/ 0 h 6857990"/>
              <a:gd name="connsiteX18" fmla="*/ 9102682 w 12192000"/>
              <a:gd name="connsiteY18" fmla="*/ 0 h 6857990"/>
              <a:gd name="connsiteX19" fmla="*/ 9778656 w 12192000"/>
              <a:gd name="connsiteY19" fmla="*/ 0 h 6857990"/>
              <a:gd name="connsiteX20" fmla="*/ 10288601 w 12192000"/>
              <a:gd name="connsiteY20" fmla="*/ 0 h 6857990"/>
              <a:gd name="connsiteX21" fmla="*/ 10964574 w 12192000"/>
              <a:gd name="connsiteY21" fmla="*/ 0 h 6857990"/>
              <a:gd name="connsiteX22" fmla="*/ 11433012 w 12192000"/>
              <a:gd name="connsiteY22" fmla="*/ 0 h 6857990"/>
              <a:gd name="connsiteX23" fmla="*/ 12192000 w 12192000"/>
              <a:gd name="connsiteY23" fmla="*/ 0 h 6857990"/>
              <a:gd name="connsiteX24" fmla="*/ 12192000 w 12192000"/>
              <a:gd name="connsiteY24" fmla="*/ 434339 h 6857990"/>
              <a:gd name="connsiteX25" fmla="*/ 12192000 w 12192000"/>
              <a:gd name="connsiteY25" fmla="*/ 868679 h 6857990"/>
              <a:gd name="connsiteX26" fmla="*/ 12192000 w 12192000"/>
              <a:gd name="connsiteY26" fmla="*/ 1577338 h 6857990"/>
              <a:gd name="connsiteX27" fmla="*/ 12192000 w 12192000"/>
              <a:gd name="connsiteY27" fmla="*/ 2217417 h 6857990"/>
              <a:gd name="connsiteX28" fmla="*/ 12192000 w 12192000"/>
              <a:gd name="connsiteY28" fmla="*/ 2857496 h 6857990"/>
              <a:gd name="connsiteX29" fmla="*/ 12192000 w 12192000"/>
              <a:gd name="connsiteY29" fmla="*/ 3291835 h 6857990"/>
              <a:gd name="connsiteX30" fmla="*/ 12192000 w 12192000"/>
              <a:gd name="connsiteY30" fmla="*/ 3794754 h 6857990"/>
              <a:gd name="connsiteX31" fmla="*/ 12192000 w 12192000"/>
              <a:gd name="connsiteY31" fmla="*/ 4297674 h 6857990"/>
              <a:gd name="connsiteX32" fmla="*/ 12192000 w 12192000"/>
              <a:gd name="connsiteY32" fmla="*/ 4869173 h 6857990"/>
              <a:gd name="connsiteX33" fmla="*/ 12192000 w 12192000"/>
              <a:gd name="connsiteY33" fmla="*/ 5509252 h 6857990"/>
              <a:gd name="connsiteX34" fmla="*/ 12192000 w 12192000"/>
              <a:gd name="connsiteY34" fmla="*/ 5943591 h 6857990"/>
              <a:gd name="connsiteX35" fmla="*/ 12192000 w 12192000"/>
              <a:gd name="connsiteY35" fmla="*/ 6857990 h 6857990"/>
              <a:gd name="connsiteX36" fmla="*/ 11516026 w 12192000"/>
              <a:gd name="connsiteY36" fmla="*/ 6857990 h 6857990"/>
              <a:gd name="connsiteX37" fmla="*/ 10923067 w 12192000"/>
              <a:gd name="connsiteY37" fmla="*/ 6857990 h 6857990"/>
              <a:gd name="connsiteX38" fmla="*/ 10330108 w 12192000"/>
              <a:gd name="connsiteY38" fmla="*/ 6857990 h 6857990"/>
              <a:gd name="connsiteX39" fmla="*/ 9861670 w 12192000"/>
              <a:gd name="connsiteY39" fmla="*/ 6857990 h 6857990"/>
              <a:gd name="connsiteX40" fmla="*/ 9268711 w 12192000"/>
              <a:gd name="connsiteY40" fmla="*/ 6857990 h 6857990"/>
              <a:gd name="connsiteX41" fmla="*/ 8634244 w 12192000"/>
              <a:gd name="connsiteY41" fmla="*/ 6857990 h 6857990"/>
              <a:gd name="connsiteX42" fmla="*/ 8041285 w 12192000"/>
              <a:gd name="connsiteY42" fmla="*/ 6857990 h 6857990"/>
              <a:gd name="connsiteX43" fmla="*/ 7962970 w 12192000"/>
              <a:gd name="connsiteY43" fmla="*/ 6857990 h 6857990"/>
              <a:gd name="connsiteX44" fmla="*/ 7790826 w 12192000"/>
              <a:gd name="connsiteY44" fmla="*/ 6857990 h 6857990"/>
              <a:gd name="connsiteX45" fmla="*/ 7370953 w 12192000"/>
              <a:gd name="connsiteY45" fmla="*/ 6857990 h 6857990"/>
              <a:gd name="connsiteX46" fmla="*/ 6931994 w 12192000"/>
              <a:gd name="connsiteY46" fmla="*/ 6857990 h 6857990"/>
              <a:gd name="connsiteX47" fmla="*/ 6454866 w 12192000"/>
              <a:gd name="connsiteY47" fmla="*/ 6857990 h 6857990"/>
              <a:gd name="connsiteX48" fmla="*/ 5882311 w 12192000"/>
              <a:gd name="connsiteY48" fmla="*/ 6857990 h 6857990"/>
              <a:gd name="connsiteX49" fmla="*/ 5652554 w 12192000"/>
              <a:gd name="connsiteY49" fmla="*/ 6857990 h 6857990"/>
              <a:gd name="connsiteX50" fmla="*/ 5203919 w 12192000"/>
              <a:gd name="connsiteY50" fmla="*/ 6857990 h 6857990"/>
              <a:gd name="connsiteX51" fmla="*/ 4717897 w 12192000"/>
              <a:gd name="connsiteY51" fmla="*/ 6857990 h 6857990"/>
              <a:gd name="connsiteX52" fmla="*/ 4245110 w 12192000"/>
              <a:gd name="connsiteY52" fmla="*/ 6857990 h 6857990"/>
              <a:gd name="connsiteX53" fmla="*/ 3681790 w 12192000"/>
              <a:gd name="connsiteY53" fmla="*/ 6857990 h 6857990"/>
              <a:gd name="connsiteX54" fmla="*/ 3209003 w 12192000"/>
              <a:gd name="connsiteY54" fmla="*/ 6857990 h 6857990"/>
              <a:gd name="connsiteX55" fmla="*/ 2675860 w 12192000"/>
              <a:gd name="connsiteY55" fmla="*/ 6857990 h 6857990"/>
              <a:gd name="connsiteX56" fmla="*/ 2172896 w 12192000"/>
              <a:gd name="connsiteY56" fmla="*/ 6857990 h 6857990"/>
              <a:gd name="connsiteX57" fmla="*/ 1700109 w 12192000"/>
              <a:gd name="connsiteY57" fmla="*/ 6857990 h 6857990"/>
              <a:gd name="connsiteX58" fmla="*/ 1315344 w 12192000"/>
              <a:gd name="connsiteY58" fmla="*/ 6658795 h 6857990"/>
              <a:gd name="connsiteX59" fmla="*/ 1147785 w 12192000"/>
              <a:gd name="connsiteY59" fmla="*/ 6431143 h 6857990"/>
              <a:gd name="connsiteX60" fmla="*/ 1088829 w 12192000"/>
              <a:gd name="connsiteY60" fmla="*/ 6367117 h 6857990"/>
              <a:gd name="connsiteX61" fmla="*/ 942990 w 12192000"/>
              <a:gd name="connsiteY61" fmla="*/ 6281747 h 6857990"/>
              <a:gd name="connsiteX62" fmla="*/ 688548 w 12192000"/>
              <a:gd name="connsiteY62" fmla="*/ 6100338 h 6857990"/>
              <a:gd name="connsiteX63" fmla="*/ 781636 w 12192000"/>
              <a:gd name="connsiteY63" fmla="*/ 6057654 h 6857990"/>
              <a:gd name="connsiteX64" fmla="*/ 1051592 w 12192000"/>
              <a:gd name="connsiteY64" fmla="*/ 6167923 h 6857990"/>
              <a:gd name="connsiteX65" fmla="*/ 1247079 w 12192000"/>
              <a:gd name="connsiteY65" fmla="*/ 6196378 h 6857990"/>
              <a:gd name="connsiteX66" fmla="*/ 970917 w 12192000"/>
              <a:gd name="connsiteY66" fmla="*/ 6004298 h 6857990"/>
              <a:gd name="connsiteX67" fmla="*/ 704062 w 12192000"/>
              <a:gd name="connsiteY67" fmla="*/ 5755305 h 6857990"/>
              <a:gd name="connsiteX68" fmla="*/ 908859 w 12192000"/>
              <a:gd name="connsiteY68" fmla="*/ 5801546 h 6857990"/>
              <a:gd name="connsiteX69" fmla="*/ 918166 w 12192000"/>
              <a:gd name="connsiteY69" fmla="*/ 5769533 h 6857990"/>
              <a:gd name="connsiteX70" fmla="*/ 738195 w 12192000"/>
              <a:gd name="connsiteY70" fmla="*/ 5474298 h 6857990"/>
              <a:gd name="connsiteX71" fmla="*/ 651312 w 12192000"/>
              <a:gd name="connsiteY71" fmla="*/ 5353359 h 6857990"/>
              <a:gd name="connsiteX72" fmla="*/ 254134 w 12192000"/>
              <a:gd name="connsiteY72" fmla="*/ 4994096 h 6857990"/>
              <a:gd name="connsiteX73" fmla="*/ 632695 w 12192000"/>
              <a:gd name="connsiteY73" fmla="*/ 5154163 h 6857990"/>
              <a:gd name="connsiteX74" fmla="*/ 241723 w 12192000"/>
              <a:gd name="connsiteY74" fmla="*/ 4805572 h 6857990"/>
              <a:gd name="connsiteX75" fmla="*/ 52442 w 12192000"/>
              <a:gd name="connsiteY75" fmla="*/ 4677519 h 6857990"/>
              <a:gd name="connsiteX76" fmla="*/ 5899 w 12192000"/>
              <a:gd name="connsiteY76" fmla="*/ 4602821 h 6857990"/>
              <a:gd name="connsiteX77" fmla="*/ 89679 w 12192000"/>
              <a:gd name="connsiteY77" fmla="*/ 4585035 h 6857990"/>
              <a:gd name="connsiteX78" fmla="*/ 347222 w 12192000"/>
              <a:gd name="connsiteY78" fmla="*/ 4613492 h 6857990"/>
              <a:gd name="connsiteX79" fmla="*/ 27619 w 12192000"/>
              <a:gd name="connsiteY79" fmla="*/ 4378727 h 6857990"/>
              <a:gd name="connsiteX80" fmla="*/ 266545 w 12192000"/>
              <a:gd name="connsiteY80" fmla="*/ 4414298 h 6857990"/>
              <a:gd name="connsiteX81" fmla="*/ 334812 w 12192000"/>
              <a:gd name="connsiteY81" fmla="*/ 4321814 h 6857990"/>
              <a:gd name="connsiteX82" fmla="*/ 446518 w 12192000"/>
              <a:gd name="connsiteY82" fmla="*/ 4172417 h 6857990"/>
              <a:gd name="connsiteX83" fmla="*/ 524092 w 12192000"/>
              <a:gd name="connsiteY83" fmla="*/ 4090606 h 6857990"/>
              <a:gd name="connsiteX84" fmla="*/ 555122 w 12192000"/>
              <a:gd name="connsiteY84" fmla="*/ 3827384 h 6857990"/>
              <a:gd name="connsiteX85" fmla="*/ 489959 w 12192000"/>
              <a:gd name="connsiteY85" fmla="*/ 3539263 h 6857990"/>
              <a:gd name="connsiteX86" fmla="*/ 309989 w 12192000"/>
              <a:gd name="connsiteY86" fmla="*/ 3393424 h 6857990"/>
              <a:gd name="connsiteX87" fmla="*/ 362737 w 12192000"/>
              <a:gd name="connsiteY87" fmla="*/ 3229800 h 6857990"/>
              <a:gd name="connsiteX88" fmla="*/ 744400 w 12192000"/>
              <a:gd name="connsiteY88" fmla="*/ 3329397 h 6857990"/>
              <a:gd name="connsiteX89" fmla="*/ 176561 w 12192000"/>
              <a:gd name="connsiteY89" fmla="*/ 2941679 h 6857990"/>
              <a:gd name="connsiteX90" fmla="*/ 272752 w 12192000"/>
              <a:gd name="connsiteY90" fmla="*/ 2923893 h 6857990"/>
              <a:gd name="connsiteX91" fmla="*/ 617180 w 12192000"/>
              <a:gd name="connsiteY91" fmla="*/ 2703358 h 6857990"/>
              <a:gd name="connsiteX92" fmla="*/ 635797 w 12192000"/>
              <a:gd name="connsiteY92" fmla="*/ 2692685 h 6857990"/>
              <a:gd name="connsiteX93" fmla="*/ 694753 w 12192000"/>
              <a:gd name="connsiteY93" fmla="*/ 2553961 h 6857990"/>
              <a:gd name="connsiteX94" fmla="*/ 880930 w 12192000"/>
              <a:gd name="connsiteY94" fmla="*/ 2532619 h 6857990"/>
              <a:gd name="connsiteX95" fmla="*/ 1036079 w 12192000"/>
              <a:gd name="connsiteY95" fmla="*/ 2564632 h 6857990"/>
              <a:gd name="connsiteX96" fmla="*/ 1203639 w 12192000"/>
              <a:gd name="connsiteY96" fmla="*/ 2525505 h 6857990"/>
              <a:gd name="connsiteX97" fmla="*/ 1352579 w 12192000"/>
              <a:gd name="connsiteY97" fmla="*/ 2543290 h 6857990"/>
              <a:gd name="connsiteX98" fmla="*/ 1479800 w 12192000"/>
              <a:gd name="connsiteY98" fmla="*/ 2518391 h 6857990"/>
              <a:gd name="connsiteX99" fmla="*/ 1355683 w 12192000"/>
              <a:gd name="connsiteY99" fmla="*/ 2401008 h 6857990"/>
              <a:gd name="connsiteX100" fmla="*/ 1181918 w 12192000"/>
              <a:gd name="connsiteY100" fmla="*/ 2401008 h 6857990"/>
              <a:gd name="connsiteX101" fmla="*/ 1057799 w 12192000"/>
              <a:gd name="connsiteY101" fmla="*/ 2326310 h 6857990"/>
              <a:gd name="connsiteX102" fmla="*/ 939887 w 12192000"/>
              <a:gd name="connsiteY102" fmla="*/ 2191142 h 6857990"/>
              <a:gd name="connsiteX103" fmla="*/ 524092 w 12192000"/>
              <a:gd name="connsiteY103" fmla="*/ 1974162 h 6857990"/>
              <a:gd name="connsiteX104" fmla="*/ 449620 w 12192000"/>
              <a:gd name="connsiteY104" fmla="*/ 1892350 h 6857990"/>
              <a:gd name="connsiteX105" fmla="*/ 1634949 w 12192000"/>
              <a:gd name="connsiteY105" fmla="*/ 2208927 h 6857990"/>
              <a:gd name="connsiteX106" fmla="*/ 1268799 w 12192000"/>
              <a:gd name="connsiteY106" fmla="*/ 2077316 h 6857990"/>
              <a:gd name="connsiteX107" fmla="*/ 1517036 w 12192000"/>
              <a:gd name="connsiteY107" fmla="*/ 2102215 h 6857990"/>
              <a:gd name="connsiteX108" fmla="*/ 1653566 w 12192000"/>
              <a:gd name="connsiteY108" fmla="*/ 2013289 h 6857990"/>
              <a:gd name="connsiteX109" fmla="*/ 1653566 w 12192000"/>
              <a:gd name="connsiteY109" fmla="*/ 1984833 h 6857990"/>
              <a:gd name="connsiteX110" fmla="*/ 1551169 w 12192000"/>
              <a:gd name="connsiteY110" fmla="*/ 1903022 h 6857990"/>
              <a:gd name="connsiteX111" fmla="*/ 1492212 w 12192000"/>
              <a:gd name="connsiteY111" fmla="*/ 1849665 h 6857990"/>
              <a:gd name="connsiteX112" fmla="*/ 1330859 w 12192000"/>
              <a:gd name="connsiteY112" fmla="*/ 1657584 h 6857990"/>
              <a:gd name="connsiteX113" fmla="*/ 1445668 w 12192000"/>
              <a:gd name="connsiteY113" fmla="*/ 1636242 h 6857990"/>
              <a:gd name="connsiteX114" fmla="*/ 1489109 w 12192000"/>
              <a:gd name="connsiteY114" fmla="*/ 1597114 h 6857990"/>
              <a:gd name="connsiteX115" fmla="*/ 1458079 w 12192000"/>
              <a:gd name="connsiteY115" fmla="*/ 1540201 h 6857990"/>
              <a:gd name="connsiteX116" fmla="*/ 1101239 w 12192000"/>
              <a:gd name="connsiteY116" fmla="*/ 1365907 h 6857990"/>
              <a:gd name="connsiteX117" fmla="*/ 1073315 w 12192000"/>
              <a:gd name="connsiteY117" fmla="*/ 1230739 h 6857990"/>
              <a:gd name="connsiteX118" fmla="*/ 1141578 w 12192000"/>
              <a:gd name="connsiteY118" fmla="*/ 1209397 h 6857990"/>
              <a:gd name="connsiteX119" fmla="*/ 1219152 w 12192000"/>
              <a:gd name="connsiteY119" fmla="*/ 1220067 h 6857990"/>
              <a:gd name="connsiteX120" fmla="*/ 1157094 w 12192000"/>
              <a:gd name="connsiteY120" fmla="*/ 1113356 h 6857990"/>
              <a:gd name="connsiteX121" fmla="*/ 905755 w 12192000"/>
              <a:gd name="connsiteY121" fmla="*/ 1006645 h 6857990"/>
              <a:gd name="connsiteX122" fmla="*/ 859209 w 12192000"/>
              <a:gd name="connsiteY122" fmla="*/ 949732 h 6857990"/>
              <a:gd name="connsiteX123" fmla="*/ 921269 w 12192000"/>
              <a:gd name="connsiteY123" fmla="*/ 921275 h 6857990"/>
              <a:gd name="connsiteX124" fmla="*/ 967813 w 12192000"/>
              <a:gd name="connsiteY124" fmla="*/ 910604 h 6857990"/>
              <a:gd name="connsiteX125" fmla="*/ 5899 w 12192000"/>
              <a:gd name="connsiteY125" fmla="*/ 465974 h 6857990"/>
              <a:gd name="connsiteX126" fmla="*/ 223105 w 12192000"/>
              <a:gd name="connsiteY126" fmla="*/ 462416 h 6857990"/>
              <a:gd name="connsiteX127" fmla="*/ 437209 w 12192000"/>
              <a:gd name="connsiteY127" fmla="*/ 533557 h 6857990"/>
              <a:gd name="connsiteX128" fmla="*/ 663725 w 12192000"/>
              <a:gd name="connsiteY128" fmla="*/ 522886 h 6857990"/>
              <a:gd name="connsiteX129" fmla="*/ 877828 w 12192000"/>
              <a:gd name="connsiteY129" fmla="*/ 558457 h 6857990"/>
              <a:gd name="connsiteX130" fmla="*/ 1064005 w 12192000"/>
              <a:gd name="connsiteY130" fmla="*/ 558457 h 6857990"/>
              <a:gd name="connsiteX131" fmla="*/ 890239 w 12192000"/>
              <a:gd name="connsiteY131" fmla="*/ 505100 h 6857990"/>
              <a:gd name="connsiteX132" fmla="*/ 825078 w 12192000"/>
              <a:gd name="connsiteY132" fmla="*/ 416175 h 6857990"/>
              <a:gd name="connsiteX133" fmla="*/ 846798 w 12192000"/>
              <a:gd name="connsiteY133" fmla="*/ 334363 h 6857990"/>
              <a:gd name="connsiteX134" fmla="*/ 918166 w 12192000"/>
              <a:gd name="connsiteY134" fmla="*/ 359261 h 6857990"/>
              <a:gd name="connsiteX135" fmla="*/ 1001946 w 12192000"/>
              <a:gd name="connsiteY135" fmla="*/ 451746 h 6857990"/>
              <a:gd name="connsiteX136" fmla="*/ 1020564 w 12192000"/>
              <a:gd name="connsiteY136" fmla="*/ 394833 h 6857990"/>
              <a:gd name="connsiteX137" fmla="*/ 1070211 w 12192000"/>
              <a:gd name="connsiteY137" fmla="*/ 352147 h 6857990"/>
              <a:gd name="connsiteX138" fmla="*/ 1355683 w 12192000"/>
              <a:gd name="connsiteY138" fmla="*/ 373490 h 6857990"/>
              <a:gd name="connsiteX139" fmla="*/ 1166402 w 12192000"/>
              <a:gd name="connsiteY139" fmla="*/ 192081 h 6857990"/>
              <a:gd name="connsiteX140" fmla="*/ 1045388 w 12192000"/>
              <a:gd name="connsiteY140" fmla="*/ 163624 h 6857990"/>
              <a:gd name="connsiteX141" fmla="*/ 1017461 w 12192000"/>
              <a:gd name="connsiteY141" fmla="*/ 88926 h 6857990"/>
              <a:gd name="connsiteX142" fmla="*/ 1073315 w 12192000"/>
              <a:gd name="connsiteY142" fmla="*/ 71140 h 6857990"/>
              <a:gd name="connsiteX143" fmla="*/ 1352579 w 12192000"/>
              <a:gd name="connsiteY143" fmla="*/ 135167 h 6857990"/>
              <a:gd name="connsiteX144" fmla="*/ 1399125 w 12192000"/>
              <a:gd name="connsiteY144" fmla="*/ 110268 h 6857990"/>
              <a:gd name="connsiteX145" fmla="*/ 1076416 w 12192000"/>
              <a:gd name="connsiteY145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2192000" h="6857990" fill="none" extrusionOk="0">
                <a:moveTo>
                  <a:pt x="1076416" y="0"/>
                </a:moveTo>
                <a:cubicBezTo>
                  <a:pt x="1243845" y="-6809"/>
                  <a:pt x="1283451" y="2801"/>
                  <a:pt x="1487383" y="0"/>
                </a:cubicBezTo>
                <a:cubicBezTo>
                  <a:pt x="1691315" y="-2801"/>
                  <a:pt x="1895685" y="10770"/>
                  <a:pt x="2044010" y="0"/>
                </a:cubicBezTo>
                <a:cubicBezTo>
                  <a:pt x="2192335" y="-10770"/>
                  <a:pt x="2445434" y="45966"/>
                  <a:pt x="2637051" y="0"/>
                </a:cubicBezTo>
                <a:cubicBezTo>
                  <a:pt x="2828668" y="-45966"/>
                  <a:pt x="2965190" y="5589"/>
                  <a:pt x="3048018" y="0"/>
                </a:cubicBezTo>
                <a:cubicBezTo>
                  <a:pt x="3130846" y="-5589"/>
                  <a:pt x="3322458" y="272"/>
                  <a:pt x="3568229" y="0"/>
                </a:cubicBezTo>
                <a:cubicBezTo>
                  <a:pt x="3814000" y="-272"/>
                  <a:pt x="3902677" y="52312"/>
                  <a:pt x="4052026" y="0"/>
                </a:cubicBezTo>
                <a:cubicBezTo>
                  <a:pt x="4201375" y="-52312"/>
                  <a:pt x="4416062" y="64618"/>
                  <a:pt x="4717897" y="0"/>
                </a:cubicBezTo>
                <a:cubicBezTo>
                  <a:pt x="4821434" y="-19078"/>
                  <a:pt x="4999244" y="48565"/>
                  <a:pt x="5203919" y="0"/>
                </a:cubicBezTo>
                <a:cubicBezTo>
                  <a:pt x="5408594" y="-48565"/>
                  <a:pt x="5515458" y="28147"/>
                  <a:pt x="5652554" y="0"/>
                </a:cubicBezTo>
                <a:cubicBezTo>
                  <a:pt x="5698749" y="-2337"/>
                  <a:pt x="5803225" y="15126"/>
                  <a:pt x="5882311" y="0"/>
                </a:cubicBezTo>
                <a:cubicBezTo>
                  <a:pt x="6121347" y="-60300"/>
                  <a:pt x="6217305" y="18502"/>
                  <a:pt x="6397610" y="0"/>
                </a:cubicBezTo>
                <a:cubicBezTo>
                  <a:pt x="6577915" y="-18502"/>
                  <a:pt x="6770782" y="17161"/>
                  <a:pt x="6874739" y="0"/>
                </a:cubicBezTo>
                <a:cubicBezTo>
                  <a:pt x="6978696" y="-17161"/>
                  <a:pt x="7183945" y="36414"/>
                  <a:pt x="7294612" y="0"/>
                </a:cubicBezTo>
                <a:cubicBezTo>
                  <a:pt x="7405279" y="-36414"/>
                  <a:pt x="7562374" y="53445"/>
                  <a:pt x="7790826" y="0"/>
                </a:cubicBezTo>
                <a:cubicBezTo>
                  <a:pt x="7871154" y="-16785"/>
                  <a:pt x="7921797" y="143"/>
                  <a:pt x="7962970" y="0"/>
                </a:cubicBezTo>
                <a:cubicBezTo>
                  <a:pt x="7986048" y="-2274"/>
                  <a:pt x="8006356" y="8071"/>
                  <a:pt x="8041285" y="0"/>
                </a:cubicBezTo>
                <a:cubicBezTo>
                  <a:pt x="8315617" y="-63640"/>
                  <a:pt x="8427239" y="11544"/>
                  <a:pt x="8592737" y="0"/>
                </a:cubicBezTo>
                <a:cubicBezTo>
                  <a:pt x="8758235" y="-11544"/>
                  <a:pt x="8968165" y="11627"/>
                  <a:pt x="9102682" y="0"/>
                </a:cubicBezTo>
                <a:cubicBezTo>
                  <a:pt x="9237199" y="-11627"/>
                  <a:pt x="9469282" y="39233"/>
                  <a:pt x="9778656" y="0"/>
                </a:cubicBezTo>
                <a:cubicBezTo>
                  <a:pt x="10088030" y="-39233"/>
                  <a:pt x="10141110" y="1888"/>
                  <a:pt x="10288601" y="0"/>
                </a:cubicBezTo>
                <a:cubicBezTo>
                  <a:pt x="10436092" y="-1888"/>
                  <a:pt x="10719122" y="70875"/>
                  <a:pt x="10964574" y="0"/>
                </a:cubicBezTo>
                <a:cubicBezTo>
                  <a:pt x="11210026" y="-70875"/>
                  <a:pt x="11294761" y="38634"/>
                  <a:pt x="11433012" y="0"/>
                </a:cubicBezTo>
                <a:cubicBezTo>
                  <a:pt x="11571263" y="-38634"/>
                  <a:pt x="11895669" y="7879"/>
                  <a:pt x="12192000" y="0"/>
                </a:cubicBezTo>
                <a:cubicBezTo>
                  <a:pt x="12202498" y="209434"/>
                  <a:pt x="12189729" y="336181"/>
                  <a:pt x="12192000" y="434339"/>
                </a:cubicBezTo>
                <a:cubicBezTo>
                  <a:pt x="12194271" y="532497"/>
                  <a:pt x="12160044" y="683080"/>
                  <a:pt x="12192000" y="868679"/>
                </a:cubicBezTo>
                <a:cubicBezTo>
                  <a:pt x="12223956" y="1054278"/>
                  <a:pt x="12134996" y="1293391"/>
                  <a:pt x="12192000" y="1577338"/>
                </a:cubicBezTo>
                <a:cubicBezTo>
                  <a:pt x="12249004" y="1861285"/>
                  <a:pt x="12162656" y="2024145"/>
                  <a:pt x="12192000" y="2217417"/>
                </a:cubicBezTo>
                <a:cubicBezTo>
                  <a:pt x="12221344" y="2410689"/>
                  <a:pt x="12153581" y="2537509"/>
                  <a:pt x="12192000" y="2857496"/>
                </a:cubicBezTo>
                <a:cubicBezTo>
                  <a:pt x="12230419" y="3177483"/>
                  <a:pt x="12144510" y="3142640"/>
                  <a:pt x="12192000" y="3291835"/>
                </a:cubicBezTo>
                <a:cubicBezTo>
                  <a:pt x="12239490" y="3441030"/>
                  <a:pt x="12158288" y="3598830"/>
                  <a:pt x="12192000" y="3794754"/>
                </a:cubicBezTo>
                <a:cubicBezTo>
                  <a:pt x="12225712" y="3990678"/>
                  <a:pt x="12168396" y="4156566"/>
                  <a:pt x="12192000" y="4297674"/>
                </a:cubicBezTo>
                <a:cubicBezTo>
                  <a:pt x="12215604" y="4438782"/>
                  <a:pt x="12129056" y="4723354"/>
                  <a:pt x="12192000" y="4869173"/>
                </a:cubicBezTo>
                <a:cubicBezTo>
                  <a:pt x="12254944" y="5014992"/>
                  <a:pt x="12159042" y="5316831"/>
                  <a:pt x="12192000" y="5509252"/>
                </a:cubicBezTo>
                <a:cubicBezTo>
                  <a:pt x="12224958" y="5701673"/>
                  <a:pt x="12174563" y="5834239"/>
                  <a:pt x="12192000" y="5943591"/>
                </a:cubicBezTo>
                <a:cubicBezTo>
                  <a:pt x="12209437" y="6052943"/>
                  <a:pt x="12092060" y="6427286"/>
                  <a:pt x="12192000" y="6857990"/>
                </a:cubicBezTo>
                <a:cubicBezTo>
                  <a:pt x="11864689" y="6934584"/>
                  <a:pt x="11697146" y="6817009"/>
                  <a:pt x="11516026" y="6857990"/>
                </a:cubicBezTo>
                <a:cubicBezTo>
                  <a:pt x="11334906" y="6898971"/>
                  <a:pt x="11207432" y="6857494"/>
                  <a:pt x="10923067" y="6857990"/>
                </a:cubicBezTo>
                <a:cubicBezTo>
                  <a:pt x="10638702" y="6858486"/>
                  <a:pt x="10501057" y="6827203"/>
                  <a:pt x="10330108" y="6857990"/>
                </a:cubicBezTo>
                <a:cubicBezTo>
                  <a:pt x="10159159" y="6888777"/>
                  <a:pt x="10032274" y="6802401"/>
                  <a:pt x="9861670" y="6857990"/>
                </a:cubicBezTo>
                <a:cubicBezTo>
                  <a:pt x="9691066" y="6913579"/>
                  <a:pt x="9471932" y="6850248"/>
                  <a:pt x="9268711" y="6857990"/>
                </a:cubicBezTo>
                <a:cubicBezTo>
                  <a:pt x="9065490" y="6865732"/>
                  <a:pt x="8932699" y="6849193"/>
                  <a:pt x="8634244" y="6857990"/>
                </a:cubicBezTo>
                <a:cubicBezTo>
                  <a:pt x="8335789" y="6866787"/>
                  <a:pt x="8254151" y="6838203"/>
                  <a:pt x="8041285" y="6857990"/>
                </a:cubicBezTo>
                <a:cubicBezTo>
                  <a:pt x="8006316" y="6863928"/>
                  <a:pt x="7987575" y="6853464"/>
                  <a:pt x="7962970" y="6857990"/>
                </a:cubicBezTo>
                <a:cubicBezTo>
                  <a:pt x="7913659" y="6874750"/>
                  <a:pt x="7842685" y="6855282"/>
                  <a:pt x="7790826" y="6857990"/>
                </a:cubicBezTo>
                <a:cubicBezTo>
                  <a:pt x="7659404" y="6865343"/>
                  <a:pt x="7568252" y="6817000"/>
                  <a:pt x="7370953" y="6857990"/>
                </a:cubicBezTo>
                <a:cubicBezTo>
                  <a:pt x="7173654" y="6898980"/>
                  <a:pt x="7099258" y="6834701"/>
                  <a:pt x="6931994" y="6857990"/>
                </a:cubicBezTo>
                <a:cubicBezTo>
                  <a:pt x="6764730" y="6881279"/>
                  <a:pt x="6562887" y="6816421"/>
                  <a:pt x="6454866" y="6857990"/>
                </a:cubicBezTo>
                <a:cubicBezTo>
                  <a:pt x="6346845" y="6899559"/>
                  <a:pt x="6028882" y="6831721"/>
                  <a:pt x="5882311" y="6857990"/>
                </a:cubicBezTo>
                <a:cubicBezTo>
                  <a:pt x="5773777" y="6883042"/>
                  <a:pt x="5761623" y="6855325"/>
                  <a:pt x="5652554" y="6857990"/>
                </a:cubicBezTo>
                <a:cubicBezTo>
                  <a:pt x="5471048" y="6905930"/>
                  <a:pt x="5316398" y="6815955"/>
                  <a:pt x="5203919" y="6857990"/>
                </a:cubicBezTo>
                <a:cubicBezTo>
                  <a:pt x="5091441" y="6900025"/>
                  <a:pt x="4821047" y="6851041"/>
                  <a:pt x="4717897" y="6857990"/>
                </a:cubicBezTo>
                <a:cubicBezTo>
                  <a:pt x="4524567" y="6910808"/>
                  <a:pt x="4431250" y="6850240"/>
                  <a:pt x="4245110" y="6857990"/>
                </a:cubicBezTo>
                <a:cubicBezTo>
                  <a:pt x="4058970" y="6865740"/>
                  <a:pt x="3835547" y="6791053"/>
                  <a:pt x="3681790" y="6857990"/>
                </a:cubicBezTo>
                <a:cubicBezTo>
                  <a:pt x="3528033" y="6924927"/>
                  <a:pt x="3398679" y="6817831"/>
                  <a:pt x="3209003" y="6857990"/>
                </a:cubicBezTo>
                <a:cubicBezTo>
                  <a:pt x="3019327" y="6898149"/>
                  <a:pt x="2811870" y="6835983"/>
                  <a:pt x="2675860" y="6857990"/>
                </a:cubicBezTo>
                <a:cubicBezTo>
                  <a:pt x="2539850" y="6879997"/>
                  <a:pt x="2292990" y="6829367"/>
                  <a:pt x="2172896" y="6857990"/>
                </a:cubicBezTo>
                <a:cubicBezTo>
                  <a:pt x="2052802" y="6886613"/>
                  <a:pt x="1869280" y="6811596"/>
                  <a:pt x="1700109" y="6857990"/>
                </a:cubicBezTo>
                <a:cubicBezTo>
                  <a:pt x="1574147" y="6781248"/>
                  <a:pt x="1447681" y="6668347"/>
                  <a:pt x="1315344" y="6658795"/>
                </a:cubicBezTo>
                <a:cubicBezTo>
                  <a:pt x="1225484" y="6640450"/>
                  <a:pt x="1132640" y="6583308"/>
                  <a:pt x="1147785" y="6431143"/>
                </a:cubicBezTo>
                <a:cubicBezTo>
                  <a:pt x="1152851" y="6380291"/>
                  <a:pt x="1119434" y="6347481"/>
                  <a:pt x="1088829" y="6367117"/>
                </a:cubicBezTo>
                <a:cubicBezTo>
                  <a:pt x="1018149" y="6389821"/>
                  <a:pt x="998297" y="6332324"/>
                  <a:pt x="942990" y="6281747"/>
                </a:cubicBezTo>
                <a:cubicBezTo>
                  <a:pt x="880323" y="6204270"/>
                  <a:pt x="832752" y="6104371"/>
                  <a:pt x="688548" y="6100338"/>
                </a:cubicBezTo>
                <a:cubicBezTo>
                  <a:pt x="713933" y="6038070"/>
                  <a:pt x="750378" y="6034215"/>
                  <a:pt x="781636" y="6057654"/>
                </a:cubicBezTo>
                <a:cubicBezTo>
                  <a:pt x="878158" y="6106286"/>
                  <a:pt x="945953" y="6109281"/>
                  <a:pt x="1051592" y="6167923"/>
                </a:cubicBezTo>
                <a:cubicBezTo>
                  <a:pt x="1106757" y="6200053"/>
                  <a:pt x="1185254" y="6226550"/>
                  <a:pt x="1247079" y="6196378"/>
                </a:cubicBezTo>
                <a:cubicBezTo>
                  <a:pt x="1186839" y="6043322"/>
                  <a:pt x="1065553" y="6022811"/>
                  <a:pt x="970917" y="6004298"/>
                </a:cubicBezTo>
                <a:cubicBezTo>
                  <a:pt x="888287" y="5954011"/>
                  <a:pt x="780706" y="5871019"/>
                  <a:pt x="704062" y="5755305"/>
                </a:cubicBezTo>
                <a:cubicBezTo>
                  <a:pt x="777448" y="5738411"/>
                  <a:pt x="842391" y="5801069"/>
                  <a:pt x="908859" y="5801546"/>
                </a:cubicBezTo>
                <a:cubicBezTo>
                  <a:pt x="911986" y="5788847"/>
                  <a:pt x="916276" y="5777128"/>
                  <a:pt x="918166" y="5769533"/>
                </a:cubicBezTo>
                <a:cubicBezTo>
                  <a:pt x="795536" y="5717338"/>
                  <a:pt x="747516" y="5602717"/>
                  <a:pt x="738195" y="5474298"/>
                </a:cubicBezTo>
                <a:cubicBezTo>
                  <a:pt x="727930" y="5405989"/>
                  <a:pt x="681264" y="5388653"/>
                  <a:pt x="651312" y="5353359"/>
                </a:cubicBezTo>
                <a:cubicBezTo>
                  <a:pt x="538948" y="5253716"/>
                  <a:pt x="374590" y="5137129"/>
                  <a:pt x="254134" y="4994096"/>
                </a:cubicBezTo>
                <a:cubicBezTo>
                  <a:pt x="372767" y="5001495"/>
                  <a:pt x="516188" y="5148071"/>
                  <a:pt x="632695" y="5154163"/>
                </a:cubicBezTo>
                <a:cubicBezTo>
                  <a:pt x="510891" y="4996382"/>
                  <a:pt x="401393" y="4874050"/>
                  <a:pt x="241723" y="4805572"/>
                </a:cubicBezTo>
                <a:cubicBezTo>
                  <a:pt x="165420" y="4769158"/>
                  <a:pt x="129361" y="4684351"/>
                  <a:pt x="52442" y="4677519"/>
                </a:cubicBezTo>
                <a:cubicBezTo>
                  <a:pt x="28686" y="4660187"/>
                  <a:pt x="-17561" y="4666165"/>
                  <a:pt x="5899" y="4602821"/>
                </a:cubicBezTo>
                <a:cubicBezTo>
                  <a:pt x="22867" y="4559569"/>
                  <a:pt x="60897" y="4575401"/>
                  <a:pt x="89679" y="4585035"/>
                </a:cubicBezTo>
                <a:cubicBezTo>
                  <a:pt x="187232" y="4617165"/>
                  <a:pt x="248825" y="4593469"/>
                  <a:pt x="347222" y="4613492"/>
                </a:cubicBezTo>
                <a:cubicBezTo>
                  <a:pt x="226271" y="4501780"/>
                  <a:pt x="85932" y="4553135"/>
                  <a:pt x="27619" y="4378727"/>
                </a:cubicBezTo>
                <a:cubicBezTo>
                  <a:pt x="127306" y="4362004"/>
                  <a:pt x="189405" y="4392791"/>
                  <a:pt x="266545" y="4414298"/>
                </a:cubicBezTo>
                <a:cubicBezTo>
                  <a:pt x="333418" y="4426041"/>
                  <a:pt x="347654" y="4395299"/>
                  <a:pt x="334812" y="4321814"/>
                </a:cubicBezTo>
                <a:cubicBezTo>
                  <a:pt x="311981" y="4201034"/>
                  <a:pt x="355670" y="4138847"/>
                  <a:pt x="446518" y="4172417"/>
                </a:cubicBezTo>
                <a:cubicBezTo>
                  <a:pt x="540619" y="4205235"/>
                  <a:pt x="549585" y="4161191"/>
                  <a:pt x="524092" y="4090606"/>
                </a:cubicBezTo>
                <a:cubicBezTo>
                  <a:pt x="486732" y="3998732"/>
                  <a:pt x="534669" y="3934819"/>
                  <a:pt x="555122" y="3827384"/>
                </a:cubicBezTo>
                <a:cubicBezTo>
                  <a:pt x="598528" y="3694781"/>
                  <a:pt x="595318" y="3639097"/>
                  <a:pt x="489959" y="3539263"/>
                </a:cubicBezTo>
                <a:cubicBezTo>
                  <a:pt x="428027" y="3488875"/>
                  <a:pt x="373295" y="3441827"/>
                  <a:pt x="309989" y="3393424"/>
                </a:cubicBezTo>
                <a:cubicBezTo>
                  <a:pt x="474662" y="3372718"/>
                  <a:pt x="295361" y="3289242"/>
                  <a:pt x="362737" y="3229800"/>
                </a:cubicBezTo>
                <a:cubicBezTo>
                  <a:pt x="491816" y="3215511"/>
                  <a:pt x="547030" y="3394873"/>
                  <a:pt x="744400" y="3329397"/>
                </a:cubicBezTo>
                <a:cubicBezTo>
                  <a:pt x="552564" y="3119104"/>
                  <a:pt x="358759" y="3139227"/>
                  <a:pt x="176561" y="2941679"/>
                </a:cubicBezTo>
                <a:cubicBezTo>
                  <a:pt x="210006" y="2898396"/>
                  <a:pt x="235961" y="2943491"/>
                  <a:pt x="272752" y="2923893"/>
                </a:cubicBezTo>
                <a:cubicBezTo>
                  <a:pt x="277747" y="2908458"/>
                  <a:pt x="588791" y="2977971"/>
                  <a:pt x="617180" y="2703358"/>
                </a:cubicBezTo>
                <a:cubicBezTo>
                  <a:pt x="623942" y="2704309"/>
                  <a:pt x="629915" y="2701784"/>
                  <a:pt x="635797" y="2692685"/>
                </a:cubicBezTo>
                <a:cubicBezTo>
                  <a:pt x="666273" y="2647596"/>
                  <a:pt x="642240" y="2566894"/>
                  <a:pt x="694753" y="2553961"/>
                </a:cubicBezTo>
                <a:cubicBezTo>
                  <a:pt x="759946" y="2553029"/>
                  <a:pt x="812570" y="2516895"/>
                  <a:pt x="880930" y="2532619"/>
                </a:cubicBezTo>
                <a:cubicBezTo>
                  <a:pt x="929587" y="2548027"/>
                  <a:pt x="978303" y="2557144"/>
                  <a:pt x="1036079" y="2564632"/>
                </a:cubicBezTo>
                <a:cubicBezTo>
                  <a:pt x="1110398" y="2549321"/>
                  <a:pt x="1191289" y="2659670"/>
                  <a:pt x="1203639" y="2525505"/>
                </a:cubicBezTo>
                <a:cubicBezTo>
                  <a:pt x="1210557" y="2509996"/>
                  <a:pt x="1301876" y="2532377"/>
                  <a:pt x="1352579" y="2543290"/>
                </a:cubicBezTo>
                <a:cubicBezTo>
                  <a:pt x="1402522" y="2558727"/>
                  <a:pt x="1450531" y="2578464"/>
                  <a:pt x="1479800" y="2518391"/>
                </a:cubicBezTo>
                <a:cubicBezTo>
                  <a:pt x="1481323" y="2491445"/>
                  <a:pt x="1415938" y="2411970"/>
                  <a:pt x="1355683" y="2401008"/>
                </a:cubicBezTo>
                <a:cubicBezTo>
                  <a:pt x="1288691" y="2401222"/>
                  <a:pt x="1239689" y="2389750"/>
                  <a:pt x="1181918" y="2401008"/>
                </a:cubicBezTo>
                <a:cubicBezTo>
                  <a:pt x="1109897" y="2412702"/>
                  <a:pt x="1069184" y="2398878"/>
                  <a:pt x="1057799" y="2326310"/>
                </a:cubicBezTo>
                <a:cubicBezTo>
                  <a:pt x="1031696" y="2248640"/>
                  <a:pt x="994118" y="2224205"/>
                  <a:pt x="939887" y="2191142"/>
                </a:cubicBezTo>
                <a:cubicBezTo>
                  <a:pt x="821204" y="2116851"/>
                  <a:pt x="678959" y="1998263"/>
                  <a:pt x="524092" y="1974162"/>
                </a:cubicBezTo>
                <a:cubicBezTo>
                  <a:pt x="498571" y="1962786"/>
                  <a:pt x="458941" y="1951327"/>
                  <a:pt x="449620" y="1892350"/>
                </a:cubicBezTo>
                <a:cubicBezTo>
                  <a:pt x="840605" y="1977026"/>
                  <a:pt x="1193507" y="2232338"/>
                  <a:pt x="1634949" y="2208927"/>
                </a:cubicBezTo>
                <a:cubicBezTo>
                  <a:pt x="1537639" y="2127993"/>
                  <a:pt x="1411047" y="2133199"/>
                  <a:pt x="1268799" y="2077316"/>
                </a:cubicBezTo>
                <a:cubicBezTo>
                  <a:pt x="1366135" y="2017328"/>
                  <a:pt x="1452067" y="2086609"/>
                  <a:pt x="1517036" y="2102215"/>
                </a:cubicBezTo>
                <a:cubicBezTo>
                  <a:pt x="1580792" y="2121865"/>
                  <a:pt x="1663796" y="2122575"/>
                  <a:pt x="1653566" y="2013289"/>
                </a:cubicBezTo>
                <a:cubicBezTo>
                  <a:pt x="1653131" y="2000424"/>
                  <a:pt x="1655489" y="1993857"/>
                  <a:pt x="1653566" y="1984833"/>
                </a:cubicBezTo>
                <a:cubicBezTo>
                  <a:pt x="1628739" y="1939657"/>
                  <a:pt x="1583892" y="1919054"/>
                  <a:pt x="1551169" y="1903022"/>
                </a:cubicBezTo>
                <a:cubicBezTo>
                  <a:pt x="1531081" y="1901805"/>
                  <a:pt x="1490267" y="1877426"/>
                  <a:pt x="1492212" y="1849665"/>
                </a:cubicBezTo>
                <a:cubicBezTo>
                  <a:pt x="1515873" y="1717193"/>
                  <a:pt x="1412855" y="1686316"/>
                  <a:pt x="1330859" y="1657584"/>
                </a:cubicBezTo>
                <a:cubicBezTo>
                  <a:pt x="1380294" y="1590218"/>
                  <a:pt x="1405816" y="1633170"/>
                  <a:pt x="1445668" y="1636242"/>
                </a:cubicBezTo>
                <a:cubicBezTo>
                  <a:pt x="1467116" y="1637438"/>
                  <a:pt x="1490408" y="1633264"/>
                  <a:pt x="1489109" y="1597114"/>
                </a:cubicBezTo>
                <a:cubicBezTo>
                  <a:pt x="1488045" y="1575738"/>
                  <a:pt x="1480956" y="1541810"/>
                  <a:pt x="1458079" y="1540201"/>
                </a:cubicBezTo>
                <a:cubicBezTo>
                  <a:pt x="1355731" y="1524416"/>
                  <a:pt x="1281660" y="1385667"/>
                  <a:pt x="1101239" y="1365907"/>
                </a:cubicBezTo>
                <a:cubicBezTo>
                  <a:pt x="1003540" y="1350845"/>
                  <a:pt x="1150782" y="1264751"/>
                  <a:pt x="1073315" y="1230739"/>
                </a:cubicBezTo>
                <a:cubicBezTo>
                  <a:pt x="1054979" y="1220716"/>
                  <a:pt x="1117655" y="1206911"/>
                  <a:pt x="1141578" y="1209397"/>
                </a:cubicBezTo>
                <a:cubicBezTo>
                  <a:pt x="1162900" y="1212821"/>
                  <a:pt x="1191258" y="1243607"/>
                  <a:pt x="1219152" y="1220067"/>
                </a:cubicBezTo>
                <a:cubicBezTo>
                  <a:pt x="1231422" y="1165087"/>
                  <a:pt x="1190740" y="1131630"/>
                  <a:pt x="1157094" y="1113356"/>
                </a:cubicBezTo>
                <a:cubicBezTo>
                  <a:pt x="1063669" y="1067038"/>
                  <a:pt x="998546" y="1024508"/>
                  <a:pt x="905755" y="1006645"/>
                </a:cubicBezTo>
                <a:cubicBezTo>
                  <a:pt x="880308" y="1001420"/>
                  <a:pt x="852767" y="985167"/>
                  <a:pt x="859209" y="949732"/>
                </a:cubicBezTo>
                <a:cubicBezTo>
                  <a:pt x="861515" y="898248"/>
                  <a:pt x="900672" y="914834"/>
                  <a:pt x="921269" y="921275"/>
                </a:cubicBezTo>
                <a:cubicBezTo>
                  <a:pt x="936878" y="924212"/>
                  <a:pt x="954010" y="935695"/>
                  <a:pt x="967813" y="910604"/>
                </a:cubicBezTo>
                <a:cubicBezTo>
                  <a:pt x="569713" y="653429"/>
                  <a:pt x="438798" y="686818"/>
                  <a:pt x="5899" y="465974"/>
                </a:cubicBezTo>
                <a:cubicBezTo>
                  <a:pt x="99448" y="432841"/>
                  <a:pt x="158786" y="451807"/>
                  <a:pt x="223105" y="462416"/>
                </a:cubicBezTo>
                <a:cubicBezTo>
                  <a:pt x="401901" y="461278"/>
                  <a:pt x="290350" y="510602"/>
                  <a:pt x="437209" y="533557"/>
                </a:cubicBezTo>
                <a:cubicBezTo>
                  <a:pt x="515786" y="548308"/>
                  <a:pt x="578046" y="588963"/>
                  <a:pt x="663725" y="522886"/>
                </a:cubicBezTo>
                <a:cubicBezTo>
                  <a:pt x="718723" y="499805"/>
                  <a:pt x="813747" y="519185"/>
                  <a:pt x="877828" y="558457"/>
                </a:cubicBezTo>
                <a:cubicBezTo>
                  <a:pt x="933448" y="594562"/>
                  <a:pt x="998363" y="590548"/>
                  <a:pt x="1064005" y="558457"/>
                </a:cubicBezTo>
                <a:cubicBezTo>
                  <a:pt x="994468" y="532901"/>
                  <a:pt x="940505" y="521372"/>
                  <a:pt x="890239" y="505100"/>
                </a:cubicBezTo>
                <a:cubicBezTo>
                  <a:pt x="851045" y="494647"/>
                  <a:pt x="824325" y="472332"/>
                  <a:pt x="825078" y="416175"/>
                </a:cubicBezTo>
                <a:cubicBezTo>
                  <a:pt x="832211" y="382474"/>
                  <a:pt x="812145" y="343421"/>
                  <a:pt x="846798" y="334363"/>
                </a:cubicBezTo>
                <a:cubicBezTo>
                  <a:pt x="872615" y="322310"/>
                  <a:pt x="899605" y="331664"/>
                  <a:pt x="918166" y="359261"/>
                </a:cubicBezTo>
                <a:cubicBezTo>
                  <a:pt x="935811" y="406576"/>
                  <a:pt x="949687" y="445389"/>
                  <a:pt x="1001946" y="451746"/>
                </a:cubicBezTo>
                <a:cubicBezTo>
                  <a:pt x="1074838" y="454266"/>
                  <a:pt x="1027513" y="434492"/>
                  <a:pt x="1020564" y="394833"/>
                </a:cubicBezTo>
                <a:cubicBezTo>
                  <a:pt x="1002645" y="360354"/>
                  <a:pt x="1044765" y="349043"/>
                  <a:pt x="1070211" y="352147"/>
                </a:cubicBezTo>
                <a:cubicBezTo>
                  <a:pt x="1152895" y="388310"/>
                  <a:pt x="1235170" y="318029"/>
                  <a:pt x="1355683" y="373490"/>
                </a:cubicBezTo>
                <a:cubicBezTo>
                  <a:pt x="1317647" y="253000"/>
                  <a:pt x="1278158" y="213934"/>
                  <a:pt x="1166402" y="192081"/>
                </a:cubicBezTo>
                <a:cubicBezTo>
                  <a:pt x="1126676" y="190938"/>
                  <a:pt x="1083556" y="195801"/>
                  <a:pt x="1045388" y="163624"/>
                </a:cubicBezTo>
                <a:cubicBezTo>
                  <a:pt x="1022260" y="144448"/>
                  <a:pt x="1003203" y="129802"/>
                  <a:pt x="1017461" y="88926"/>
                </a:cubicBezTo>
                <a:cubicBezTo>
                  <a:pt x="1028077" y="70392"/>
                  <a:pt x="1052208" y="64319"/>
                  <a:pt x="1073315" y="71140"/>
                </a:cubicBezTo>
                <a:cubicBezTo>
                  <a:pt x="1151994" y="88785"/>
                  <a:pt x="1274239" y="127187"/>
                  <a:pt x="1352579" y="135167"/>
                </a:cubicBezTo>
                <a:cubicBezTo>
                  <a:pt x="1371295" y="136428"/>
                  <a:pt x="1386715" y="142394"/>
                  <a:pt x="1399125" y="110268"/>
                </a:cubicBezTo>
                <a:cubicBezTo>
                  <a:pt x="1298879" y="69464"/>
                  <a:pt x="1211974" y="50158"/>
                  <a:pt x="1076416" y="0"/>
                </a:cubicBezTo>
                <a:close/>
              </a:path>
              <a:path w="12192000" h="6857990" stroke="0" extrusionOk="0">
                <a:moveTo>
                  <a:pt x="1076416" y="0"/>
                </a:moveTo>
                <a:cubicBezTo>
                  <a:pt x="1279275" y="-31964"/>
                  <a:pt x="1319020" y="1153"/>
                  <a:pt x="1523798" y="0"/>
                </a:cubicBezTo>
                <a:cubicBezTo>
                  <a:pt x="1728576" y="-1153"/>
                  <a:pt x="1829835" y="22999"/>
                  <a:pt x="2007595" y="0"/>
                </a:cubicBezTo>
                <a:cubicBezTo>
                  <a:pt x="2185355" y="-22999"/>
                  <a:pt x="2465882" y="29756"/>
                  <a:pt x="2600636" y="0"/>
                </a:cubicBezTo>
                <a:cubicBezTo>
                  <a:pt x="2735390" y="-29756"/>
                  <a:pt x="2852089" y="41059"/>
                  <a:pt x="3011603" y="0"/>
                </a:cubicBezTo>
                <a:cubicBezTo>
                  <a:pt x="3171117" y="-41059"/>
                  <a:pt x="3397694" y="32123"/>
                  <a:pt x="3531815" y="0"/>
                </a:cubicBezTo>
                <a:cubicBezTo>
                  <a:pt x="3665936" y="-32123"/>
                  <a:pt x="3803895" y="33333"/>
                  <a:pt x="3942782" y="0"/>
                </a:cubicBezTo>
                <a:cubicBezTo>
                  <a:pt x="4081669" y="-33333"/>
                  <a:pt x="4448835" y="86445"/>
                  <a:pt x="4717897" y="0"/>
                </a:cubicBezTo>
                <a:cubicBezTo>
                  <a:pt x="4939241" y="-34497"/>
                  <a:pt x="5029609" y="7294"/>
                  <a:pt x="5185226" y="0"/>
                </a:cubicBezTo>
                <a:cubicBezTo>
                  <a:pt x="5340843" y="-7294"/>
                  <a:pt x="5467798" y="20373"/>
                  <a:pt x="5652554" y="0"/>
                </a:cubicBezTo>
                <a:cubicBezTo>
                  <a:pt x="5763967" y="-18725"/>
                  <a:pt x="5818481" y="21263"/>
                  <a:pt x="5882311" y="0"/>
                </a:cubicBezTo>
                <a:cubicBezTo>
                  <a:pt x="5987110" y="-34828"/>
                  <a:pt x="6152180" y="34624"/>
                  <a:pt x="6378525" y="0"/>
                </a:cubicBezTo>
                <a:cubicBezTo>
                  <a:pt x="6604870" y="-34624"/>
                  <a:pt x="6614536" y="27097"/>
                  <a:pt x="6798398" y="0"/>
                </a:cubicBezTo>
                <a:cubicBezTo>
                  <a:pt x="6982260" y="-27097"/>
                  <a:pt x="7123200" y="55507"/>
                  <a:pt x="7275527" y="0"/>
                </a:cubicBezTo>
                <a:cubicBezTo>
                  <a:pt x="7427854" y="-55507"/>
                  <a:pt x="7590994" y="18821"/>
                  <a:pt x="7790826" y="0"/>
                </a:cubicBezTo>
                <a:cubicBezTo>
                  <a:pt x="7849424" y="-17995"/>
                  <a:pt x="7897587" y="18308"/>
                  <a:pt x="7962970" y="0"/>
                </a:cubicBezTo>
                <a:cubicBezTo>
                  <a:pt x="7978882" y="-4816"/>
                  <a:pt x="8014865" y="5543"/>
                  <a:pt x="8041285" y="0"/>
                </a:cubicBezTo>
                <a:cubicBezTo>
                  <a:pt x="8188280" y="-24269"/>
                  <a:pt x="8277689" y="54344"/>
                  <a:pt x="8509723" y="0"/>
                </a:cubicBezTo>
                <a:cubicBezTo>
                  <a:pt x="8741757" y="-54344"/>
                  <a:pt x="8767200" y="1344"/>
                  <a:pt x="9019668" y="0"/>
                </a:cubicBezTo>
                <a:cubicBezTo>
                  <a:pt x="9272137" y="-1344"/>
                  <a:pt x="9422567" y="31059"/>
                  <a:pt x="9612627" y="0"/>
                </a:cubicBezTo>
                <a:cubicBezTo>
                  <a:pt x="9802687" y="-31059"/>
                  <a:pt x="9963126" y="17262"/>
                  <a:pt x="10081065" y="0"/>
                </a:cubicBezTo>
                <a:cubicBezTo>
                  <a:pt x="10199004" y="-17262"/>
                  <a:pt x="10380345" y="21458"/>
                  <a:pt x="10591010" y="0"/>
                </a:cubicBezTo>
                <a:cubicBezTo>
                  <a:pt x="10801676" y="-21458"/>
                  <a:pt x="10896130" y="55128"/>
                  <a:pt x="11142462" y="0"/>
                </a:cubicBezTo>
                <a:cubicBezTo>
                  <a:pt x="11388794" y="-55128"/>
                  <a:pt x="11399197" y="60731"/>
                  <a:pt x="11652407" y="0"/>
                </a:cubicBezTo>
                <a:cubicBezTo>
                  <a:pt x="11905618" y="-60731"/>
                  <a:pt x="11928904" y="47886"/>
                  <a:pt x="12192000" y="0"/>
                </a:cubicBezTo>
                <a:cubicBezTo>
                  <a:pt x="12274688" y="247284"/>
                  <a:pt x="12190104" y="503592"/>
                  <a:pt x="12192000" y="708659"/>
                </a:cubicBezTo>
                <a:cubicBezTo>
                  <a:pt x="12193896" y="913726"/>
                  <a:pt x="12175324" y="973968"/>
                  <a:pt x="12192000" y="1074418"/>
                </a:cubicBezTo>
                <a:cubicBezTo>
                  <a:pt x="12208676" y="1174868"/>
                  <a:pt x="12149622" y="1285399"/>
                  <a:pt x="12192000" y="1440178"/>
                </a:cubicBezTo>
                <a:cubicBezTo>
                  <a:pt x="12234378" y="1594957"/>
                  <a:pt x="12133431" y="1907524"/>
                  <a:pt x="12192000" y="2080257"/>
                </a:cubicBezTo>
                <a:cubicBezTo>
                  <a:pt x="12250569" y="2252990"/>
                  <a:pt x="12191418" y="2344389"/>
                  <a:pt x="12192000" y="2514596"/>
                </a:cubicBezTo>
                <a:cubicBezTo>
                  <a:pt x="12192582" y="2684803"/>
                  <a:pt x="12117091" y="2851794"/>
                  <a:pt x="12192000" y="3154675"/>
                </a:cubicBezTo>
                <a:cubicBezTo>
                  <a:pt x="12266909" y="3457556"/>
                  <a:pt x="12142513" y="3523414"/>
                  <a:pt x="12192000" y="3657595"/>
                </a:cubicBezTo>
                <a:cubicBezTo>
                  <a:pt x="12241487" y="3791776"/>
                  <a:pt x="12117273" y="4091246"/>
                  <a:pt x="12192000" y="4297674"/>
                </a:cubicBezTo>
                <a:cubicBezTo>
                  <a:pt x="12266727" y="4504102"/>
                  <a:pt x="12162682" y="4677453"/>
                  <a:pt x="12192000" y="5006333"/>
                </a:cubicBezTo>
                <a:cubicBezTo>
                  <a:pt x="12221318" y="5335213"/>
                  <a:pt x="12165980" y="5569805"/>
                  <a:pt x="12192000" y="5714992"/>
                </a:cubicBezTo>
                <a:cubicBezTo>
                  <a:pt x="12218020" y="5860179"/>
                  <a:pt x="12154582" y="6041585"/>
                  <a:pt x="12192000" y="6217911"/>
                </a:cubicBezTo>
                <a:cubicBezTo>
                  <a:pt x="12229418" y="6394237"/>
                  <a:pt x="12186453" y="6641129"/>
                  <a:pt x="12192000" y="6857990"/>
                </a:cubicBezTo>
                <a:cubicBezTo>
                  <a:pt x="11925645" y="6920950"/>
                  <a:pt x="11801655" y="6841846"/>
                  <a:pt x="11599041" y="6857990"/>
                </a:cubicBezTo>
                <a:cubicBezTo>
                  <a:pt x="11396427" y="6874134"/>
                  <a:pt x="11253761" y="6792479"/>
                  <a:pt x="11047589" y="6857990"/>
                </a:cubicBezTo>
                <a:cubicBezTo>
                  <a:pt x="10841417" y="6923501"/>
                  <a:pt x="10597371" y="6786526"/>
                  <a:pt x="10371615" y="6857990"/>
                </a:cubicBezTo>
                <a:cubicBezTo>
                  <a:pt x="10145859" y="6929454"/>
                  <a:pt x="10004790" y="6809575"/>
                  <a:pt x="9903177" y="6857990"/>
                </a:cubicBezTo>
                <a:cubicBezTo>
                  <a:pt x="9801564" y="6906405"/>
                  <a:pt x="9496702" y="6818554"/>
                  <a:pt x="9393232" y="6857990"/>
                </a:cubicBezTo>
                <a:cubicBezTo>
                  <a:pt x="9289762" y="6897426"/>
                  <a:pt x="8916462" y="6796322"/>
                  <a:pt x="8717259" y="6857990"/>
                </a:cubicBezTo>
                <a:cubicBezTo>
                  <a:pt x="8518056" y="6919658"/>
                  <a:pt x="8283302" y="6851699"/>
                  <a:pt x="8041285" y="6857990"/>
                </a:cubicBezTo>
                <a:cubicBezTo>
                  <a:pt x="8017063" y="6861211"/>
                  <a:pt x="7981392" y="6855410"/>
                  <a:pt x="7962970" y="6857990"/>
                </a:cubicBezTo>
                <a:cubicBezTo>
                  <a:pt x="7885632" y="6875970"/>
                  <a:pt x="7868908" y="6837728"/>
                  <a:pt x="7790826" y="6857990"/>
                </a:cubicBezTo>
                <a:cubicBezTo>
                  <a:pt x="7678656" y="6889813"/>
                  <a:pt x="7466728" y="6835497"/>
                  <a:pt x="7313697" y="6857990"/>
                </a:cubicBezTo>
                <a:cubicBezTo>
                  <a:pt x="7160666" y="6880483"/>
                  <a:pt x="7033256" y="6834700"/>
                  <a:pt x="6855654" y="6857990"/>
                </a:cubicBezTo>
                <a:cubicBezTo>
                  <a:pt x="6678052" y="6881280"/>
                  <a:pt x="6631473" y="6854012"/>
                  <a:pt x="6435780" y="6857990"/>
                </a:cubicBezTo>
                <a:cubicBezTo>
                  <a:pt x="6240087" y="6861968"/>
                  <a:pt x="6006603" y="6837420"/>
                  <a:pt x="5882311" y="6857990"/>
                </a:cubicBezTo>
                <a:cubicBezTo>
                  <a:pt x="5768084" y="6868840"/>
                  <a:pt x="5752507" y="6850970"/>
                  <a:pt x="5652554" y="6857990"/>
                </a:cubicBezTo>
                <a:cubicBezTo>
                  <a:pt x="5532813" y="6880752"/>
                  <a:pt x="5264759" y="6835832"/>
                  <a:pt x="5166532" y="6857990"/>
                </a:cubicBezTo>
                <a:cubicBezTo>
                  <a:pt x="5068305" y="6880148"/>
                  <a:pt x="4915696" y="6811421"/>
                  <a:pt x="4717897" y="6857990"/>
                </a:cubicBezTo>
                <a:cubicBezTo>
                  <a:pt x="4556718" y="6909831"/>
                  <a:pt x="4360531" y="6823050"/>
                  <a:pt x="4214932" y="6857990"/>
                </a:cubicBezTo>
                <a:cubicBezTo>
                  <a:pt x="4069334" y="6892930"/>
                  <a:pt x="3945514" y="6854846"/>
                  <a:pt x="3802501" y="6857990"/>
                </a:cubicBezTo>
                <a:cubicBezTo>
                  <a:pt x="3659488" y="6861134"/>
                  <a:pt x="3525772" y="6819706"/>
                  <a:pt x="3390070" y="6857990"/>
                </a:cubicBezTo>
                <a:cubicBezTo>
                  <a:pt x="3254368" y="6896274"/>
                  <a:pt x="3086267" y="6848982"/>
                  <a:pt x="2887106" y="6857990"/>
                </a:cubicBezTo>
                <a:cubicBezTo>
                  <a:pt x="2687945" y="6866998"/>
                  <a:pt x="2473868" y="6811568"/>
                  <a:pt x="2323785" y="6857990"/>
                </a:cubicBezTo>
                <a:cubicBezTo>
                  <a:pt x="2173702" y="6904412"/>
                  <a:pt x="1917811" y="6786410"/>
                  <a:pt x="1700109" y="6857990"/>
                </a:cubicBezTo>
                <a:cubicBezTo>
                  <a:pt x="1607844" y="6778655"/>
                  <a:pt x="1431535" y="6718931"/>
                  <a:pt x="1315344" y="6658795"/>
                </a:cubicBezTo>
                <a:cubicBezTo>
                  <a:pt x="1228207" y="6632939"/>
                  <a:pt x="1153650" y="6570390"/>
                  <a:pt x="1147785" y="6431143"/>
                </a:cubicBezTo>
                <a:cubicBezTo>
                  <a:pt x="1159735" y="6390535"/>
                  <a:pt x="1129407" y="6362916"/>
                  <a:pt x="1088829" y="6367117"/>
                </a:cubicBezTo>
                <a:cubicBezTo>
                  <a:pt x="1009438" y="6404354"/>
                  <a:pt x="982290" y="6336677"/>
                  <a:pt x="942990" y="6281747"/>
                </a:cubicBezTo>
                <a:cubicBezTo>
                  <a:pt x="888622" y="6177710"/>
                  <a:pt x="775164" y="6111756"/>
                  <a:pt x="688548" y="6100338"/>
                </a:cubicBezTo>
                <a:cubicBezTo>
                  <a:pt x="705505" y="6035105"/>
                  <a:pt x="751602" y="6039203"/>
                  <a:pt x="781636" y="6057654"/>
                </a:cubicBezTo>
                <a:cubicBezTo>
                  <a:pt x="858818" y="6082073"/>
                  <a:pt x="976046" y="6131939"/>
                  <a:pt x="1051592" y="6167923"/>
                </a:cubicBezTo>
                <a:cubicBezTo>
                  <a:pt x="1129575" y="6189999"/>
                  <a:pt x="1159349" y="6220590"/>
                  <a:pt x="1247079" y="6196378"/>
                </a:cubicBezTo>
                <a:cubicBezTo>
                  <a:pt x="1175920" y="6044466"/>
                  <a:pt x="1057732" y="6031831"/>
                  <a:pt x="970917" y="6004298"/>
                </a:cubicBezTo>
                <a:cubicBezTo>
                  <a:pt x="859546" y="5947933"/>
                  <a:pt x="781785" y="5858275"/>
                  <a:pt x="704062" y="5755305"/>
                </a:cubicBezTo>
                <a:cubicBezTo>
                  <a:pt x="800025" y="5737429"/>
                  <a:pt x="828121" y="5814117"/>
                  <a:pt x="908859" y="5801546"/>
                </a:cubicBezTo>
                <a:cubicBezTo>
                  <a:pt x="910519" y="5788217"/>
                  <a:pt x="918649" y="5777085"/>
                  <a:pt x="918166" y="5769533"/>
                </a:cubicBezTo>
                <a:cubicBezTo>
                  <a:pt x="776152" y="5719666"/>
                  <a:pt x="748522" y="5612210"/>
                  <a:pt x="738195" y="5474298"/>
                </a:cubicBezTo>
                <a:cubicBezTo>
                  <a:pt x="731642" y="5416922"/>
                  <a:pt x="698002" y="5381502"/>
                  <a:pt x="651312" y="5353359"/>
                </a:cubicBezTo>
                <a:cubicBezTo>
                  <a:pt x="488392" y="5277880"/>
                  <a:pt x="358910" y="5140014"/>
                  <a:pt x="254134" y="4994096"/>
                </a:cubicBezTo>
                <a:cubicBezTo>
                  <a:pt x="405958" y="5029849"/>
                  <a:pt x="518003" y="5089547"/>
                  <a:pt x="632695" y="5154163"/>
                </a:cubicBezTo>
                <a:cubicBezTo>
                  <a:pt x="481654" y="5007003"/>
                  <a:pt x="381543" y="4900360"/>
                  <a:pt x="241723" y="4805572"/>
                </a:cubicBezTo>
                <a:cubicBezTo>
                  <a:pt x="178730" y="4761460"/>
                  <a:pt x="128273" y="4694970"/>
                  <a:pt x="52442" y="4677519"/>
                </a:cubicBezTo>
                <a:cubicBezTo>
                  <a:pt x="28557" y="4672523"/>
                  <a:pt x="-23136" y="4650354"/>
                  <a:pt x="5899" y="4602821"/>
                </a:cubicBezTo>
                <a:cubicBezTo>
                  <a:pt x="18306" y="4563655"/>
                  <a:pt x="64610" y="4578937"/>
                  <a:pt x="89679" y="4585035"/>
                </a:cubicBezTo>
                <a:cubicBezTo>
                  <a:pt x="153590" y="4625565"/>
                  <a:pt x="244872" y="4615297"/>
                  <a:pt x="347222" y="4613492"/>
                </a:cubicBezTo>
                <a:cubicBezTo>
                  <a:pt x="231799" y="4445605"/>
                  <a:pt x="131484" y="4489071"/>
                  <a:pt x="27619" y="4378727"/>
                </a:cubicBezTo>
                <a:cubicBezTo>
                  <a:pt x="130977" y="4365037"/>
                  <a:pt x="194580" y="4408776"/>
                  <a:pt x="266545" y="4414298"/>
                </a:cubicBezTo>
                <a:cubicBezTo>
                  <a:pt x="342627" y="4423373"/>
                  <a:pt x="343362" y="4401841"/>
                  <a:pt x="334812" y="4321814"/>
                </a:cubicBezTo>
                <a:cubicBezTo>
                  <a:pt x="303134" y="4192557"/>
                  <a:pt x="351041" y="4142923"/>
                  <a:pt x="446518" y="4172417"/>
                </a:cubicBezTo>
                <a:cubicBezTo>
                  <a:pt x="530016" y="4202505"/>
                  <a:pt x="552764" y="4154525"/>
                  <a:pt x="524092" y="4090606"/>
                </a:cubicBezTo>
                <a:cubicBezTo>
                  <a:pt x="502269" y="3986366"/>
                  <a:pt x="547546" y="3910233"/>
                  <a:pt x="555122" y="3827384"/>
                </a:cubicBezTo>
                <a:cubicBezTo>
                  <a:pt x="602253" y="3698643"/>
                  <a:pt x="593076" y="3638889"/>
                  <a:pt x="489959" y="3539263"/>
                </a:cubicBezTo>
                <a:cubicBezTo>
                  <a:pt x="427576" y="3475270"/>
                  <a:pt x="386455" y="3420341"/>
                  <a:pt x="309989" y="3393424"/>
                </a:cubicBezTo>
                <a:cubicBezTo>
                  <a:pt x="482839" y="3388650"/>
                  <a:pt x="316763" y="3289225"/>
                  <a:pt x="362737" y="3229800"/>
                </a:cubicBezTo>
                <a:cubicBezTo>
                  <a:pt x="509585" y="3209657"/>
                  <a:pt x="594012" y="3366589"/>
                  <a:pt x="744400" y="3329397"/>
                </a:cubicBezTo>
                <a:cubicBezTo>
                  <a:pt x="566402" y="3205855"/>
                  <a:pt x="374433" y="3149518"/>
                  <a:pt x="176561" y="2941679"/>
                </a:cubicBezTo>
                <a:cubicBezTo>
                  <a:pt x="205448" y="2890757"/>
                  <a:pt x="254599" y="2940702"/>
                  <a:pt x="272752" y="2923893"/>
                </a:cubicBezTo>
                <a:cubicBezTo>
                  <a:pt x="247308" y="2898081"/>
                  <a:pt x="527902" y="2957206"/>
                  <a:pt x="617180" y="2703358"/>
                </a:cubicBezTo>
                <a:cubicBezTo>
                  <a:pt x="623013" y="2703209"/>
                  <a:pt x="628939" y="2703290"/>
                  <a:pt x="635797" y="2692685"/>
                </a:cubicBezTo>
                <a:cubicBezTo>
                  <a:pt x="670875" y="2660562"/>
                  <a:pt x="649143" y="2557794"/>
                  <a:pt x="694753" y="2553961"/>
                </a:cubicBezTo>
                <a:cubicBezTo>
                  <a:pt x="758114" y="2535586"/>
                  <a:pt x="824499" y="2526163"/>
                  <a:pt x="880930" y="2532619"/>
                </a:cubicBezTo>
                <a:cubicBezTo>
                  <a:pt x="935163" y="2550349"/>
                  <a:pt x="979116" y="2576471"/>
                  <a:pt x="1036079" y="2564632"/>
                </a:cubicBezTo>
                <a:cubicBezTo>
                  <a:pt x="1102548" y="2541763"/>
                  <a:pt x="1167819" y="2680861"/>
                  <a:pt x="1203639" y="2525505"/>
                </a:cubicBezTo>
                <a:cubicBezTo>
                  <a:pt x="1205877" y="2519150"/>
                  <a:pt x="1300465" y="2534918"/>
                  <a:pt x="1352579" y="2543290"/>
                </a:cubicBezTo>
                <a:cubicBezTo>
                  <a:pt x="1390695" y="2543352"/>
                  <a:pt x="1454935" y="2587080"/>
                  <a:pt x="1479800" y="2518391"/>
                </a:cubicBezTo>
                <a:cubicBezTo>
                  <a:pt x="1499175" y="2492098"/>
                  <a:pt x="1432761" y="2397031"/>
                  <a:pt x="1355683" y="2401008"/>
                </a:cubicBezTo>
                <a:cubicBezTo>
                  <a:pt x="1299315" y="2407196"/>
                  <a:pt x="1248772" y="2385214"/>
                  <a:pt x="1181918" y="2401008"/>
                </a:cubicBezTo>
                <a:cubicBezTo>
                  <a:pt x="1104105" y="2425941"/>
                  <a:pt x="1063100" y="2391932"/>
                  <a:pt x="1057799" y="2326310"/>
                </a:cubicBezTo>
                <a:cubicBezTo>
                  <a:pt x="1031319" y="2266175"/>
                  <a:pt x="994421" y="2216419"/>
                  <a:pt x="939887" y="2191142"/>
                </a:cubicBezTo>
                <a:cubicBezTo>
                  <a:pt x="793085" y="2111615"/>
                  <a:pt x="685247" y="2056348"/>
                  <a:pt x="524092" y="1974162"/>
                </a:cubicBezTo>
                <a:cubicBezTo>
                  <a:pt x="492179" y="1961455"/>
                  <a:pt x="461061" y="1948038"/>
                  <a:pt x="449620" y="1892350"/>
                </a:cubicBezTo>
                <a:cubicBezTo>
                  <a:pt x="861413" y="2015953"/>
                  <a:pt x="1117603" y="2208056"/>
                  <a:pt x="1634949" y="2208927"/>
                </a:cubicBezTo>
                <a:cubicBezTo>
                  <a:pt x="1516227" y="2128305"/>
                  <a:pt x="1402163" y="2107138"/>
                  <a:pt x="1268799" y="2077316"/>
                </a:cubicBezTo>
                <a:cubicBezTo>
                  <a:pt x="1337219" y="2045520"/>
                  <a:pt x="1456998" y="2073601"/>
                  <a:pt x="1517036" y="2102215"/>
                </a:cubicBezTo>
                <a:cubicBezTo>
                  <a:pt x="1572117" y="2120427"/>
                  <a:pt x="1629644" y="2128310"/>
                  <a:pt x="1653566" y="2013289"/>
                </a:cubicBezTo>
                <a:cubicBezTo>
                  <a:pt x="1652977" y="2003150"/>
                  <a:pt x="1655144" y="1990757"/>
                  <a:pt x="1653566" y="1984833"/>
                </a:cubicBezTo>
                <a:cubicBezTo>
                  <a:pt x="1631924" y="1929563"/>
                  <a:pt x="1588797" y="1912057"/>
                  <a:pt x="1551169" y="1903022"/>
                </a:cubicBezTo>
                <a:cubicBezTo>
                  <a:pt x="1528761" y="1888261"/>
                  <a:pt x="1492030" y="1880554"/>
                  <a:pt x="1492212" y="1849665"/>
                </a:cubicBezTo>
                <a:cubicBezTo>
                  <a:pt x="1504279" y="1723095"/>
                  <a:pt x="1399499" y="1675753"/>
                  <a:pt x="1330859" y="1657584"/>
                </a:cubicBezTo>
                <a:cubicBezTo>
                  <a:pt x="1371798" y="1602243"/>
                  <a:pt x="1404657" y="1634359"/>
                  <a:pt x="1445668" y="1636242"/>
                </a:cubicBezTo>
                <a:cubicBezTo>
                  <a:pt x="1469359" y="1635625"/>
                  <a:pt x="1484559" y="1627661"/>
                  <a:pt x="1489109" y="1597114"/>
                </a:cubicBezTo>
                <a:cubicBezTo>
                  <a:pt x="1489239" y="1572974"/>
                  <a:pt x="1480708" y="1540059"/>
                  <a:pt x="1458079" y="1540201"/>
                </a:cubicBezTo>
                <a:cubicBezTo>
                  <a:pt x="1351054" y="1539407"/>
                  <a:pt x="1248177" y="1365911"/>
                  <a:pt x="1101239" y="1365907"/>
                </a:cubicBezTo>
                <a:cubicBezTo>
                  <a:pt x="1029678" y="1354399"/>
                  <a:pt x="1153272" y="1265299"/>
                  <a:pt x="1073315" y="1230739"/>
                </a:cubicBezTo>
                <a:cubicBezTo>
                  <a:pt x="1056497" y="1213673"/>
                  <a:pt x="1122164" y="1207745"/>
                  <a:pt x="1141578" y="1209397"/>
                </a:cubicBezTo>
                <a:cubicBezTo>
                  <a:pt x="1166460" y="1204212"/>
                  <a:pt x="1192187" y="1243366"/>
                  <a:pt x="1219152" y="1220067"/>
                </a:cubicBezTo>
                <a:cubicBezTo>
                  <a:pt x="1233280" y="1160359"/>
                  <a:pt x="1194290" y="1129425"/>
                  <a:pt x="1157094" y="1113356"/>
                </a:cubicBezTo>
                <a:cubicBezTo>
                  <a:pt x="1080649" y="1043924"/>
                  <a:pt x="989522" y="1041366"/>
                  <a:pt x="905755" y="1006645"/>
                </a:cubicBezTo>
                <a:cubicBezTo>
                  <a:pt x="873857" y="1001635"/>
                  <a:pt x="861187" y="988201"/>
                  <a:pt x="859209" y="949732"/>
                </a:cubicBezTo>
                <a:cubicBezTo>
                  <a:pt x="862350" y="906465"/>
                  <a:pt x="896489" y="910418"/>
                  <a:pt x="921269" y="921275"/>
                </a:cubicBezTo>
                <a:cubicBezTo>
                  <a:pt x="937818" y="923887"/>
                  <a:pt x="952700" y="935785"/>
                  <a:pt x="967813" y="910604"/>
                </a:cubicBezTo>
                <a:cubicBezTo>
                  <a:pt x="608183" y="648878"/>
                  <a:pt x="444958" y="719446"/>
                  <a:pt x="5899" y="465974"/>
                </a:cubicBezTo>
                <a:cubicBezTo>
                  <a:pt x="86004" y="416257"/>
                  <a:pt x="166831" y="452612"/>
                  <a:pt x="223105" y="462416"/>
                </a:cubicBezTo>
                <a:cubicBezTo>
                  <a:pt x="378885" y="477402"/>
                  <a:pt x="289515" y="515725"/>
                  <a:pt x="437209" y="533557"/>
                </a:cubicBezTo>
                <a:cubicBezTo>
                  <a:pt x="504713" y="538686"/>
                  <a:pt x="577698" y="578903"/>
                  <a:pt x="663725" y="522886"/>
                </a:cubicBezTo>
                <a:cubicBezTo>
                  <a:pt x="733289" y="479963"/>
                  <a:pt x="803203" y="523636"/>
                  <a:pt x="877828" y="558457"/>
                </a:cubicBezTo>
                <a:cubicBezTo>
                  <a:pt x="943790" y="584588"/>
                  <a:pt x="988832" y="598899"/>
                  <a:pt x="1064005" y="558457"/>
                </a:cubicBezTo>
                <a:cubicBezTo>
                  <a:pt x="989825" y="534515"/>
                  <a:pt x="939055" y="515142"/>
                  <a:pt x="890239" y="505100"/>
                </a:cubicBezTo>
                <a:cubicBezTo>
                  <a:pt x="852146" y="487663"/>
                  <a:pt x="821859" y="471907"/>
                  <a:pt x="825078" y="416175"/>
                </a:cubicBezTo>
                <a:cubicBezTo>
                  <a:pt x="826352" y="387043"/>
                  <a:pt x="809077" y="348015"/>
                  <a:pt x="846798" y="334363"/>
                </a:cubicBezTo>
                <a:cubicBezTo>
                  <a:pt x="879050" y="319237"/>
                  <a:pt x="906116" y="334919"/>
                  <a:pt x="918166" y="359261"/>
                </a:cubicBezTo>
                <a:cubicBezTo>
                  <a:pt x="935741" y="405906"/>
                  <a:pt x="953929" y="446236"/>
                  <a:pt x="1001946" y="451746"/>
                </a:cubicBezTo>
                <a:cubicBezTo>
                  <a:pt x="1074376" y="459537"/>
                  <a:pt x="1032229" y="431305"/>
                  <a:pt x="1020564" y="394833"/>
                </a:cubicBezTo>
                <a:cubicBezTo>
                  <a:pt x="1008244" y="351297"/>
                  <a:pt x="1052626" y="346520"/>
                  <a:pt x="1070211" y="352147"/>
                </a:cubicBezTo>
                <a:cubicBezTo>
                  <a:pt x="1169251" y="406052"/>
                  <a:pt x="1266479" y="324944"/>
                  <a:pt x="1355683" y="373490"/>
                </a:cubicBezTo>
                <a:cubicBezTo>
                  <a:pt x="1332567" y="250321"/>
                  <a:pt x="1278658" y="223387"/>
                  <a:pt x="1166402" y="192081"/>
                </a:cubicBezTo>
                <a:cubicBezTo>
                  <a:pt x="1119226" y="183916"/>
                  <a:pt x="1082113" y="183858"/>
                  <a:pt x="1045388" y="163624"/>
                </a:cubicBezTo>
                <a:cubicBezTo>
                  <a:pt x="1014912" y="147951"/>
                  <a:pt x="994031" y="125597"/>
                  <a:pt x="1017461" y="88926"/>
                </a:cubicBezTo>
                <a:cubicBezTo>
                  <a:pt x="1025011" y="67119"/>
                  <a:pt x="1051293" y="63505"/>
                  <a:pt x="1073315" y="71140"/>
                </a:cubicBezTo>
                <a:cubicBezTo>
                  <a:pt x="1181416" y="103106"/>
                  <a:pt x="1256526" y="121821"/>
                  <a:pt x="1352579" y="135167"/>
                </a:cubicBezTo>
                <a:cubicBezTo>
                  <a:pt x="1369036" y="141986"/>
                  <a:pt x="1380012" y="144664"/>
                  <a:pt x="1399125" y="110268"/>
                </a:cubicBezTo>
                <a:cubicBezTo>
                  <a:pt x="1297101" y="82866"/>
                  <a:pt x="1182386" y="47052"/>
                  <a:pt x="1076416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3435482001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4" h="6858000">
                        <a:moveTo>
                          <a:pt x="1047342" y="0"/>
                        </a:moveTo>
                        <a:lnTo>
                          <a:pt x="4590463" y="0"/>
                        </a:lnTo>
                        <a:lnTo>
                          <a:pt x="5499874" y="0"/>
                        </a:lnTo>
                        <a:lnTo>
                          <a:pt x="5723425" y="0"/>
                        </a:lnTo>
                        <a:lnTo>
                          <a:pt x="7580390" y="0"/>
                        </a:lnTo>
                        <a:lnTo>
                          <a:pt x="7747884" y="0"/>
                        </a:lnTo>
                        <a:lnTo>
                          <a:pt x="7824084" y="0"/>
                        </a:lnTo>
                        <a:lnTo>
                          <a:pt x="11862684" y="0"/>
                        </a:lnTo>
                        <a:lnTo>
                          <a:pt x="11862684" y="6858000"/>
                        </a:lnTo>
                        <a:lnTo>
                          <a:pt x="7824084" y="6858000"/>
                        </a:lnTo>
                        <a:lnTo>
                          <a:pt x="7747884" y="6858000"/>
                        </a:lnTo>
                        <a:lnTo>
                          <a:pt x="7580390" y="6858000"/>
                        </a:lnTo>
                        <a:lnTo>
                          <a:pt x="5723425" y="6858000"/>
                        </a:lnTo>
                        <a:lnTo>
                          <a:pt x="5499874" y="6858000"/>
                        </a:lnTo>
                        <a:lnTo>
                          <a:pt x="4590463" y="6858000"/>
                        </a:lnTo>
                        <a:lnTo>
                          <a:pt x="1654188" y="6858000"/>
                        </a:lnTo>
                        <a:cubicBezTo>
                          <a:pt x="1530404" y="6786859"/>
                          <a:pt x="1412658" y="6701489"/>
                          <a:pt x="1279816" y="6658805"/>
                        </a:cubicBezTo>
                        <a:cubicBezTo>
                          <a:pt x="1189242" y="6630349"/>
                          <a:pt x="1101686" y="6580550"/>
                          <a:pt x="1116783" y="6431153"/>
                        </a:cubicBezTo>
                        <a:cubicBezTo>
                          <a:pt x="1119802" y="6388469"/>
                          <a:pt x="1095648" y="6356456"/>
                          <a:pt x="1059419" y="6367127"/>
                        </a:cubicBezTo>
                        <a:cubicBezTo>
                          <a:pt x="989979" y="6388469"/>
                          <a:pt x="956768" y="6327999"/>
                          <a:pt x="917520" y="6281757"/>
                        </a:cubicBezTo>
                        <a:cubicBezTo>
                          <a:pt x="848079" y="6199945"/>
                          <a:pt x="781658" y="6114575"/>
                          <a:pt x="669950" y="6100347"/>
                        </a:cubicBezTo>
                        <a:cubicBezTo>
                          <a:pt x="691084" y="6036320"/>
                          <a:pt x="727312" y="6043434"/>
                          <a:pt x="760524" y="6057663"/>
                        </a:cubicBezTo>
                        <a:cubicBezTo>
                          <a:pt x="848079" y="6093234"/>
                          <a:pt x="935634" y="6132361"/>
                          <a:pt x="1023188" y="6167932"/>
                        </a:cubicBezTo>
                        <a:cubicBezTo>
                          <a:pt x="1080552" y="6189274"/>
                          <a:pt x="1137916" y="6221287"/>
                          <a:pt x="1213395" y="6196388"/>
                        </a:cubicBezTo>
                        <a:cubicBezTo>
                          <a:pt x="1146974" y="6068335"/>
                          <a:pt x="1035266" y="6043434"/>
                          <a:pt x="944692" y="6004307"/>
                        </a:cubicBezTo>
                        <a:cubicBezTo>
                          <a:pt x="832982" y="5954508"/>
                          <a:pt x="766562" y="5862025"/>
                          <a:pt x="685045" y="5755314"/>
                        </a:cubicBezTo>
                        <a:cubicBezTo>
                          <a:pt x="766562" y="5726858"/>
                          <a:pt x="817887" y="5805112"/>
                          <a:pt x="884310" y="5801555"/>
                        </a:cubicBezTo>
                        <a:cubicBezTo>
                          <a:pt x="887328" y="5790884"/>
                          <a:pt x="893366" y="5769542"/>
                          <a:pt x="893366" y="5769542"/>
                        </a:cubicBezTo>
                        <a:cubicBezTo>
                          <a:pt x="784676" y="5712629"/>
                          <a:pt x="736372" y="5605917"/>
                          <a:pt x="718256" y="5474306"/>
                        </a:cubicBezTo>
                        <a:cubicBezTo>
                          <a:pt x="712218" y="5406721"/>
                          <a:pt x="672970" y="5385379"/>
                          <a:pt x="633720" y="5353367"/>
                        </a:cubicBezTo>
                        <a:cubicBezTo>
                          <a:pt x="500878" y="5243097"/>
                          <a:pt x="358980" y="5143500"/>
                          <a:pt x="247270" y="4994104"/>
                        </a:cubicBezTo>
                        <a:cubicBezTo>
                          <a:pt x="377094" y="5011889"/>
                          <a:pt x="479744" y="5111487"/>
                          <a:pt x="615606" y="5154171"/>
                        </a:cubicBezTo>
                        <a:cubicBezTo>
                          <a:pt x="506917" y="4990547"/>
                          <a:pt x="365016" y="4905177"/>
                          <a:pt x="235194" y="4805580"/>
                        </a:cubicBezTo>
                        <a:cubicBezTo>
                          <a:pt x="174810" y="4759339"/>
                          <a:pt x="120468" y="4702425"/>
                          <a:pt x="51026" y="4677526"/>
                        </a:cubicBezTo>
                        <a:cubicBezTo>
                          <a:pt x="26873" y="4670412"/>
                          <a:pt x="-15396" y="4652628"/>
                          <a:pt x="5740" y="4602828"/>
                        </a:cubicBezTo>
                        <a:cubicBezTo>
                          <a:pt x="23854" y="4560144"/>
                          <a:pt x="57065" y="4574373"/>
                          <a:pt x="87257" y="4585042"/>
                        </a:cubicBezTo>
                        <a:cubicBezTo>
                          <a:pt x="159715" y="4613499"/>
                          <a:pt x="238213" y="4613499"/>
                          <a:pt x="337844" y="4613499"/>
                        </a:cubicBezTo>
                        <a:cubicBezTo>
                          <a:pt x="253310" y="4478331"/>
                          <a:pt x="99332" y="4521016"/>
                          <a:pt x="26873" y="4378734"/>
                        </a:cubicBezTo>
                        <a:cubicBezTo>
                          <a:pt x="117448" y="4353835"/>
                          <a:pt x="186888" y="4403633"/>
                          <a:pt x="259346" y="4414305"/>
                        </a:cubicBezTo>
                        <a:cubicBezTo>
                          <a:pt x="325769" y="4424975"/>
                          <a:pt x="340863" y="4400076"/>
                          <a:pt x="325769" y="4321821"/>
                        </a:cubicBezTo>
                        <a:cubicBezTo>
                          <a:pt x="301616" y="4200882"/>
                          <a:pt x="337844" y="4140411"/>
                          <a:pt x="434458" y="4172424"/>
                        </a:cubicBezTo>
                        <a:cubicBezTo>
                          <a:pt x="525031" y="4204438"/>
                          <a:pt x="534089" y="4158196"/>
                          <a:pt x="509936" y="4090612"/>
                        </a:cubicBezTo>
                        <a:cubicBezTo>
                          <a:pt x="473706" y="3991015"/>
                          <a:pt x="512954" y="3912759"/>
                          <a:pt x="540128" y="3827390"/>
                        </a:cubicBezTo>
                        <a:cubicBezTo>
                          <a:pt x="582395" y="3699337"/>
                          <a:pt x="564281" y="3635309"/>
                          <a:pt x="476725" y="3539269"/>
                        </a:cubicBezTo>
                        <a:cubicBezTo>
                          <a:pt x="425400" y="3485914"/>
                          <a:pt x="374074" y="3439672"/>
                          <a:pt x="301616" y="3393429"/>
                        </a:cubicBezTo>
                        <a:cubicBezTo>
                          <a:pt x="467668" y="3368530"/>
                          <a:pt x="295577" y="3283162"/>
                          <a:pt x="352940" y="3229805"/>
                        </a:cubicBezTo>
                        <a:cubicBezTo>
                          <a:pt x="470686" y="3208463"/>
                          <a:pt x="564281" y="3379202"/>
                          <a:pt x="724294" y="3329402"/>
                        </a:cubicBezTo>
                        <a:cubicBezTo>
                          <a:pt x="531070" y="3183563"/>
                          <a:pt x="313691" y="3137322"/>
                          <a:pt x="171792" y="2941684"/>
                        </a:cubicBezTo>
                        <a:cubicBezTo>
                          <a:pt x="205002" y="2899000"/>
                          <a:pt x="238213" y="2941684"/>
                          <a:pt x="265385" y="2923898"/>
                        </a:cubicBezTo>
                        <a:cubicBezTo>
                          <a:pt x="265385" y="2913227"/>
                          <a:pt x="582395" y="2980812"/>
                          <a:pt x="600510" y="2703362"/>
                        </a:cubicBezTo>
                        <a:cubicBezTo>
                          <a:pt x="606548" y="2703362"/>
                          <a:pt x="612587" y="2703362"/>
                          <a:pt x="618624" y="2692689"/>
                        </a:cubicBezTo>
                        <a:cubicBezTo>
                          <a:pt x="651834" y="2653563"/>
                          <a:pt x="621644" y="2561080"/>
                          <a:pt x="675988" y="2553965"/>
                        </a:cubicBezTo>
                        <a:cubicBezTo>
                          <a:pt x="736372" y="2546851"/>
                          <a:pt x="793735" y="2514837"/>
                          <a:pt x="857136" y="2532623"/>
                        </a:cubicBezTo>
                        <a:cubicBezTo>
                          <a:pt x="905443" y="2546851"/>
                          <a:pt x="956768" y="2564636"/>
                          <a:pt x="1008094" y="2564636"/>
                        </a:cubicBezTo>
                        <a:cubicBezTo>
                          <a:pt x="1062438" y="2564636"/>
                          <a:pt x="1137916" y="2685576"/>
                          <a:pt x="1171128" y="2525509"/>
                        </a:cubicBezTo>
                        <a:cubicBezTo>
                          <a:pt x="1171128" y="2518395"/>
                          <a:pt x="1264720" y="2536181"/>
                          <a:pt x="1316045" y="2543294"/>
                        </a:cubicBezTo>
                        <a:cubicBezTo>
                          <a:pt x="1358314" y="2550408"/>
                          <a:pt x="1409640" y="2582422"/>
                          <a:pt x="1439830" y="2518395"/>
                        </a:cubicBezTo>
                        <a:cubicBezTo>
                          <a:pt x="1454926" y="2479267"/>
                          <a:pt x="1382466" y="2408126"/>
                          <a:pt x="1319065" y="2401012"/>
                        </a:cubicBezTo>
                        <a:cubicBezTo>
                          <a:pt x="1261702" y="2393898"/>
                          <a:pt x="1204338" y="2386784"/>
                          <a:pt x="1149994" y="2401012"/>
                        </a:cubicBezTo>
                        <a:cubicBezTo>
                          <a:pt x="1083572" y="2418796"/>
                          <a:pt x="1047342" y="2390340"/>
                          <a:pt x="1029227" y="2326314"/>
                        </a:cubicBezTo>
                        <a:cubicBezTo>
                          <a:pt x="1008094" y="2258731"/>
                          <a:pt x="968844" y="2223159"/>
                          <a:pt x="914500" y="2191146"/>
                        </a:cubicBezTo>
                        <a:cubicBezTo>
                          <a:pt x="781658" y="2112891"/>
                          <a:pt x="654854" y="2020407"/>
                          <a:pt x="509936" y="1974165"/>
                        </a:cubicBezTo>
                        <a:cubicBezTo>
                          <a:pt x="482764" y="1967051"/>
                          <a:pt x="449553" y="1952823"/>
                          <a:pt x="437476" y="1892353"/>
                        </a:cubicBezTo>
                        <a:cubicBezTo>
                          <a:pt x="829964" y="1984836"/>
                          <a:pt x="1186222" y="2223159"/>
                          <a:pt x="1590788" y="2208931"/>
                        </a:cubicBezTo>
                        <a:cubicBezTo>
                          <a:pt x="1482098" y="2134233"/>
                          <a:pt x="1352276" y="2130676"/>
                          <a:pt x="1234528" y="2077320"/>
                        </a:cubicBezTo>
                        <a:cubicBezTo>
                          <a:pt x="1319065" y="2038192"/>
                          <a:pt x="1397562" y="2080877"/>
                          <a:pt x="1476060" y="2102219"/>
                        </a:cubicBezTo>
                        <a:cubicBezTo>
                          <a:pt x="1542482" y="2120004"/>
                          <a:pt x="1602864" y="2123562"/>
                          <a:pt x="1608902" y="2013292"/>
                        </a:cubicBezTo>
                        <a:cubicBezTo>
                          <a:pt x="1608902" y="2002622"/>
                          <a:pt x="1608902" y="1995507"/>
                          <a:pt x="1608902" y="1984836"/>
                        </a:cubicBezTo>
                        <a:cubicBezTo>
                          <a:pt x="1584749" y="1938595"/>
                          <a:pt x="1551538" y="1917252"/>
                          <a:pt x="1509271" y="1903025"/>
                        </a:cubicBezTo>
                        <a:cubicBezTo>
                          <a:pt x="1485118" y="1895910"/>
                          <a:pt x="1451907" y="1881683"/>
                          <a:pt x="1451907" y="1849668"/>
                        </a:cubicBezTo>
                        <a:cubicBezTo>
                          <a:pt x="1454926" y="1728729"/>
                          <a:pt x="1373409" y="1693158"/>
                          <a:pt x="1294912" y="1657587"/>
                        </a:cubicBezTo>
                        <a:cubicBezTo>
                          <a:pt x="1337180" y="1597117"/>
                          <a:pt x="1373409" y="1639802"/>
                          <a:pt x="1406620" y="1636245"/>
                        </a:cubicBezTo>
                        <a:cubicBezTo>
                          <a:pt x="1427754" y="1632688"/>
                          <a:pt x="1448887" y="1629132"/>
                          <a:pt x="1448887" y="1597117"/>
                        </a:cubicBezTo>
                        <a:cubicBezTo>
                          <a:pt x="1448887" y="1572219"/>
                          <a:pt x="1439830" y="1540204"/>
                          <a:pt x="1418696" y="1540204"/>
                        </a:cubicBezTo>
                        <a:cubicBezTo>
                          <a:pt x="1285854" y="1536647"/>
                          <a:pt x="1210375" y="1365909"/>
                          <a:pt x="1071494" y="1365909"/>
                        </a:cubicBezTo>
                        <a:cubicBezTo>
                          <a:pt x="986960" y="1365909"/>
                          <a:pt x="1113764" y="1269868"/>
                          <a:pt x="1044324" y="1230741"/>
                        </a:cubicBezTo>
                        <a:cubicBezTo>
                          <a:pt x="1029227" y="1220069"/>
                          <a:pt x="1086591" y="1205842"/>
                          <a:pt x="1110744" y="1209399"/>
                        </a:cubicBezTo>
                        <a:cubicBezTo>
                          <a:pt x="1134897" y="1212955"/>
                          <a:pt x="1156032" y="1237855"/>
                          <a:pt x="1186222" y="1220069"/>
                        </a:cubicBezTo>
                        <a:cubicBezTo>
                          <a:pt x="1201318" y="1156043"/>
                          <a:pt x="1162069" y="1131144"/>
                          <a:pt x="1125840" y="1113358"/>
                        </a:cubicBezTo>
                        <a:cubicBezTo>
                          <a:pt x="1047342" y="1070674"/>
                          <a:pt x="968844" y="1020875"/>
                          <a:pt x="881290" y="1006647"/>
                        </a:cubicBezTo>
                        <a:cubicBezTo>
                          <a:pt x="851099" y="1003089"/>
                          <a:pt x="832982" y="985305"/>
                          <a:pt x="836002" y="949734"/>
                        </a:cubicBezTo>
                        <a:cubicBezTo>
                          <a:pt x="842040" y="903491"/>
                          <a:pt x="872232" y="917720"/>
                          <a:pt x="896385" y="921277"/>
                        </a:cubicBezTo>
                        <a:cubicBezTo>
                          <a:pt x="911482" y="924835"/>
                          <a:pt x="926577" y="935506"/>
                          <a:pt x="941672" y="910606"/>
                        </a:cubicBezTo>
                        <a:cubicBezTo>
                          <a:pt x="588434" y="658055"/>
                          <a:pt x="401247" y="672284"/>
                          <a:pt x="5740" y="465975"/>
                        </a:cubicBezTo>
                        <a:cubicBezTo>
                          <a:pt x="93294" y="426847"/>
                          <a:pt x="156696" y="455303"/>
                          <a:pt x="217079" y="462417"/>
                        </a:cubicBezTo>
                        <a:cubicBezTo>
                          <a:pt x="368036" y="480203"/>
                          <a:pt x="274442" y="512216"/>
                          <a:pt x="425400" y="533558"/>
                        </a:cubicBezTo>
                        <a:cubicBezTo>
                          <a:pt x="497860" y="544229"/>
                          <a:pt x="564281" y="579800"/>
                          <a:pt x="645798" y="522887"/>
                        </a:cubicBezTo>
                        <a:cubicBezTo>
                          <a:pt x="700142" y="483759"/>
                          <a:pt x="787696" y="526444"/>
                          <a:pt x="854118" y="558458"/>
                        </a:cubicBezTo>
                        <a:cubicBezTo>
                          <a:pt x="908462" y="586915"/>
                          <a:pt x="962806" y="594028"/>
                          <a:pt x="1035266" y="558458"/>
                        </a:cubicBezTo>
                        <a:cubicBezTo>
                          <a:pt x="968844" y="537116"/>
                          <a:pt x="917520" y="519330"/>
                          <a:pt x="866193" y="505101"/>
                        </a:cubicBezTo>
                        <a:cubicBezTo>
                          <a:pt x="823926" y="494431"/>
                          <a:pt x="799772" y="469532"/>
                          <a:pt x="802792" y="416176"/>
                        </a:cubicBezTo>
                        <a:cubicBezTo>
                          <a:pt x="802792" y="387720"/>
                          <a:pt x="793735" y="348592"/>
                          <a:pt x="823926" y="334364"/>
                        </a:cubicBezTo>
                        <a:cubicBezTo>
                          <a:pt x="848079" y="320135"/>
                          <a:pt x="881290" y="334364"/>
                          <a:pt x="893366" y="359262"/>
                        </a:cubicBezTo>
                        <a:cubicBezTo>
                          <a:pt x="908462" y="405504"/>
                          <a:pt x="923557" y="448189"/>
                          <a:pt x="974883" y="451747"/>
                        </a:cubicBezTo>
                        <a:cubicBezTo>
                          <a:pt x="1044324" y="458860"/>
                          <a:pt x="1005074" y="430405"/>
                          <a:pt x="992998" y="394834"/>
                        </a:cubicBezTo>
                        <a:cubicBezTo>
                          <a:pt x="980921" y="355706"/>
                          <a:pt x="1017152" y="345034"/>
                          <a:pt x="1041304" y="352148"/>
                        </a:cubicBezTo>
                        <a:cubicBezTo>
                          <a:pt x="1131878" y="384162"/>
                          <a:pt x="1225472" y="327250"/>
                          <a:pt x="1319065" y="373491"/>
                        </a:cubicBezTo>
                        <a:cubicBezTo>
                          <a:pt x="1294912" y="259665"/>
                          <a:pt x="1243586" y="209867"/>
                          <a:pt x="1134897" y="192082"/>
                        </a:cubicBezTo>
                        <a:cubicBezTo>
                          <a:pt x="1095648" y="188525"/>
                          <a:pt x="1053380" y="195638"/>
                          <a:pt x="1017152" y="163625"/>
                        </a:cubicBezTo>
                        <a:cubicBezTo>
                          <a:pt x="996016" y="145839"/>
                          <a:pt x="974883" y="124497"/>
                          <a:pt x="989979" y="88927"/>
                        </a:cubicBezTo>
                        <a:cubicBezTo>
                          <a:pt x="999036" y="64027"/>
                          <a:pt x="1023188" y="64027"/>
                          <a:pt x="1044324" y="71141"/>
                        </a:cubicBezTo>
                        <a:cubicBezTo>
                          <a:pt x="1131878" y="110269"/>
                          <a:pt x="1225472" y="120941"/>
                          <a:pt x="1316045" y="135168"/>
                        </a:cubicBezTo>
                        <a:cubicBezTo>
                          <a:pt x="1331142" y="138725"/>
                          <a:pt x="1346237" y="145839"/>
                          <a:pt x="1361334" y="110269"/>
                        </a:cubicBezTo>
                        <a:cubicBezTo>
                          <a:pt x="1255664" y="78255"/>
                          <a:pt x="1153012" y="35571"/>
                          <a:pt x="1047342" y="0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F9B595-DEF9-4733-5775-4686EDF92318}"/>
              </a:ext>
            </a:extLst>
          </p:cNvPr>
          <p:cNvSpPr txBox="1"/>
          <p:nvPr/>
        </p:nvSpPr>
        <p:spPr>
          <a:xfrm>
            <a:off x="254501" y="34639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8AC81E-9DE1-6E33-2931-445B9CC09FE5}"/>
              </a:ext>
            </a:extLst>
          </p:cNvPr>
          <p:cNvSpPr txBox="1"/>
          <p:nvPr/>
        </p:nvSpPr>
        <p:spPr>
          <a:xfrm>
            <a:off x="6832639" y="5611119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996633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297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C3862298-AF85-4572-BED3-52E573EB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03E485DD-0C12-45BC-A361-28152A03B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4207" y="0"/>
            <a:ext cx="2472664" cy="6858000"/>
          </a:xfrm>
          <a:custGeom>
            <a:avLst/>
            <a:gdLst>
              <a:gd name="connsiteX0" fmla="*/ 1056708 w 2472664"/>
              <a:gd name="connsiteY0" fmla="*/ 0 h 6858000"/>
              <a:gd name="connsiteX1" fmla="*/ 2472664 w 2472664"/>
              <a:gd name="connsiteY1" fmla="*/ 0 h 6858000"/>
              <a:gd name="connsiteX2" fmla="*/ 2400427 w 2472664"/>
              <a:gd name="connsiteY2" fmla="*/ 75768 h 6858000"/>
              <a:gd name="connsiteX3" fmla="*/ 1104861 w 2472664"/>
              <a:gd name="connsiteY3" fmla="*/ 3429000 h 6858000"/>
              <a:gd name="connsiteX4" fmla="*/ 2400427 w 2472664"/>
              <a:gd name="connsiteY4" fmla="*/ 6782233 h 6858000"/>
              <a:gd name="connsiteX5" fmla="*/ 2472664 w 2472664"/>
              <a:gd name="connsiteY5" fmla="*/ 6858000 h 6858000"/>
              <a:gd name="connsiteX6" fmla="*/ 1056708 w 2472664"/>
              <a:gd name="connsiteY6" fmla="*/ 6858000 h 6858000"/>
              <a:gd name="connsiteX7" fmla="*/ 1040416 w 2472664"/>
              <a:gd name="connsiteY7" fmla="*/ 6835090 h 6858000"/>
              <a:gd name="connsiteX8" fmla="*/ 0 w 2472664"/>
              <a:gd name="connsiteY8" fmla="*/ 3429000 h 6858000"/>
              <a:gd name="connsiteX9" fmla="*/ 1040416 w 2472664"/>
              <a:gd name="connsiteY9" fmla="*/ 2291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72664" h="6858000">
                <a:moveTo>
                  <a:pt x="1056708" y="0"/>
                </a:moveTo>
                <a:lnTo>
                  <a:pt x="2472664" y="0"/>
                </a:lnTo>
                <a:lnTo>
                  <a:pt x="2400427" y="75768"/>
                </a:lnTo>
                <a:cubicBezTo>
                  <a:pt x="1595469" y="961418"/>
                  <a:pt x="1104861" y="2137915"/>
                  <a:pt x="1104861" y="3429000"/>
                </a:cubicBezTo>
                <a:cubicBezTo>
                  <a:pt x="1104861" y="4720086"/>
                  <a:pt x="1595469" y="5896583"/>
                  <a:pt x="2400427" y="6782233"/>
                </a:cubicBezTo>
                <a:lnTo>
                  <a:pt x="2472664" y="6858000"/>
                </a:lnTo>
                <a:lnTo>
                  <a:pt x="1056708" y="6858000"/>
                </a:lnTo>
                <a:lnTo>
                  <a:pt x="1040416" y="6835090"/>
                </a:lnTo>
                <a:cubicBezTo>
                  <a:pt x="383551" y="5862802"/>
                  <a:pt x="0" y="4690693"/>
                  <a:pt x="0" y="3429000"/>
                </a:cubicBezTo>
                <a:cubicBezTo>
                  <a:pt x="0" y="2167308"/>
                  <a:pt x="383551" y="995199"/>
                  <a:pt x="1040416" y="22911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7" name="Picture 56" descr="A person standing in front of a city&#10;&#10;Description automatically generated">
            <a:extLst>
              <a:ext uri="{FF2B5EF4-FFF2-40B4-BE49-F238E27FC236}">
                <a16:creationId xmlns:a16="http://schemas.microsoft.com/office/drawing/2014/main" id="{DF33FCE8-A514-CF84-186A-D099FB403DF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075" y="1602105"/>
            <a:ext cx="6524625" cy="3653790"/>
          </a:xfrm>
          <a:prstGeom prst="rect">
            <a:avLst/>
          </a:prstGeom>
        </p:spPr>
      </p:pic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D6B998F-CA62-4EE6-B7E7-046377D4F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935326-F616-7580-CBB1-5AF7D9AD5DB2}"/>
              </a:ext>
            </a:extLst>
          </p:cNvPr>
          <p:cNvSpPr txBox="1"/>
          <p:nvPr/>
        </p:nvSpPr>
        <p:spPr>
          <a:xfrm>
            <a:off x="446562" y="39044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0ED2B-8A72-4F44-4F8C-BADD12B7D242}"/>
              </a:ext>
            </a:extLst>
          </p:cNvPr>
          <p:cNvSpPr txBox="1"/>
          <p:nvPr/>
        </p:nvSpPr>
        <p:spPr>
          <a:xfrm>
            <a:off x="698931" y="554723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328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A cartoon of a person with pink hair and flowers&#10;&#10;Description automatically generated">
            <a:extLst>
              <a:ext uri="{FF2B5EF4-FFF2-40B4-BE49-F238E27FC236}">
                <a16:creationId xmlns:a16="http://schemas.microsoft.com/office/drawing/2014/main" id="{03ED44F5-B145-9423-76F2-7144D12F5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4" r="-1" b="34884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61" name="Freeform: Shape 60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Freeform: Shape 61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59" name="Freeform: Shape 58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Freeform: Shape 59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4C3EFE5-3FB5-4B16-F68B-129EFCF1DD09}"/>
              </a:ext>
            </a:extLst>
          </p:cNvPr>
          <p:cNvSpPr txBox="1"/>
          <p:nvPr/>
        </p:nvSpPr>
        <p:spPr>
          <a:xfrm>
            <a:off x="446562" y="39044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0505C6-EFAA-7EDB-0967-D6CFAC1A2B35}"/>
              </a:ext>
            </a:extLst>
          </p:cNvPr>
          <p:cNvSpPr txBox="1"/>
          <p:nvPr/>
        </p:nvSpPr>
        <p:spPr>
          <a:xfrm>
            <a:off x="698931" y="554723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5909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CC4BDB-5B81-4023-B967-7DF04BC13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group of people with swords&#10;&#10;Description automatically generated">
            <a:extLst>
              <a:ext uri="{FF2B5EF4-FFF2-40B4-BE49-F238E27FC236}">
                <a16:creationId xmlns:a16="http://schemas.microsoft.com/office/drawing/2014/main" id="{134EEFCA-9599-7171-503F-F3BBD8041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8" r="-1" b="346"/>
          <a:stretch/>
        </p:blipFill>
        <p:spPr>
          <a:xfrm>
            <a:off x="2" y="10"/>
            <a:ext cx="12191271" cy="6857989"/>
          </a:xfrm>
          <a:custGeom>
            <a:avLst/>
            <a:gdLst/>
            <a:ahLst/>
            <a:cxnLst/>
            <a:rect l="l" t="t" r="r" b="b"/>
            <a:pathLst>
              <a:path w="12191271" h="6850048">
                <a:moveTo>
                  <a:pt x="636938" y="0"/>
                </a:moveTo>
                <a:lnTo>
                  <a:pt x="12191271" y="0"/>
                </a:lnTo>
                <a:lnTo>
                  <a:pt x="12191271" y="34"/>
                </a:lnTo>
                <a:lnTo>
                  <a:pt x="12188836" y="26696"/>
                </a:lnTo>
                <a:cubicBezTo>
                  <a:pt x="12159738" y="43228"/>
                  <a:pt x="12151834" y="118002"/>
                  <a:pt x="12131136" y="168244"/>
                </a:cubicBezTo>
                <a:cubicBezTo>
                  <a:pt x="12124808" y="199505"/>
                  <a:pt x="12149886" y="254732"/>
                  <a:pt x="12134482" y="260696"/>
                </a:cubicBezTo>
                <a:cubicBezTo>
                  <a:pt x="12141738" y="278745"/>
                  <a:pt x="12126232" y="287417"/>
                  <a:pt x="12123358" y="303160"/>
                </a:cubicBezTo>
                <a:cubicBezTo>
                  <a:pt x="12127622" y="318147"/>
                  <a:pt x="12122174" y="322795"/>
                  <a:pt x="12119930" y="334153"/>
                </a:cubicBezTo>
                <a:cubicBezTo>
                  <a:pt x="12122824" y="340739"/>
                  <a:pt x="12121652" y="350621"/>
                  <a:pt x="12117292" y="352523"/>
                </a:cubicBezTo>
                <a:cubicBezTo>
                  <a:pt x="12108502" y="344302"/>
                  <a:pt x="12109672" y="380554"/>
                  <a:pt x="12103022" y="380764"/>
                </a:cubicBezTo>
                <a:cubicBezTo>
                  <a:pt x="12099682" y="400323"/>
                  <a:pt x="12099092" y="490383"/>
                  <a:pt x="12087384" y="501357"/>
                </a:cubicBezTo>
                <a:cubicBezTo>
                  <a:pt x="12078470" y="540103"/>
                  <a:pt x="12088892" y="604695"/>
                  <a:pt x="12086884" y="621818"/>
                </a:cubicBezTo>
                <a:cubicBezTo>
                  <a:pt x="12103872" y="645808"/>
                  <a:pt x="12046274" y="710838"/>
                  <a:pt x="12037912" y="783603"/>
                </a:cubicBezTo>
                <a:cubicBezTo>
                  <a:pt x="12038728" y="794128"/>
                  <a:pt x="12038178" y="799388"/>
                  <a:pt x="12033652" y="800460"/>
                </a:cubicBezTo>
                <a:cubicBezTo>
                  <a:pt x="12030680" y="822866"/>
                  <a:pt x="12018000" y="839465"/>
                  <a:pt x="12021616" y="857543"/>
                </a:cubicBezTo>
                <a:cubicBezTo>
                  <a:pt x="12012916" y="850673"/>
                  <a:pt x="12020790" y="891755"/>
                  <a:pt x="12011726" y="892266"/>
                </a:cubicBezTo>
                <a:cubicBezTo>
                  <a:pt x="12007210" y="905052"/>
                  <a:pt x="11997872" y="927582"/>
                  <a:pt x="11994512" y="934260"/>
                </a:cubicBezTo>
                <a:lnTo>
                  <a:pt x="11991560" y="932336"/>
                </a:lnTo>
                <a:lnTo>
                  <a:pt x="11990514" y="940487"/>
                </a:lnTo>
                <a:lnTo>
                  <a:pt x="11988602" y="958836"/>
                </a:lnTo>
                <a:cubicBezTo>
                  <a:pt x="11985966" y="966456"/>
                  <a:pt x="11975758" y="977088"/>
                  <a:pt x="11974700" y="986207"/>
                </a:cubicBezTo>
                <a:cubicBezTo>
                  <a:pt x="11970938" y="1004735"/>
                  <a:pt x="11977876" y="1007075"/>
                  <a:pt x="11982258" y="1013556"/>
                </a:cubicBezTo>
                <a:cubicBezTo>
                  <a:pt x="11981214" y="1026451"/>
                  <a:pt x="11971950" y="1050442"/>
                  <a:pt x="11968448" y="1063580"/>
                </a:cubicBezTo>
                <a:cubicBezTo>
                  <a:pt x="11964708" y="1069989"/>
                  <a:pt x="11969836" y="1093522"/>
                  <a:pt x="11961240" y="1092388"/>
                </a:cubicBezTo>
                <a:cubicBezTo>
                  <a:pt x="11960426" y="1105603"/>
                  <a:pt x="11958786" y="1112923"/>
                  <a:pt x="11957400" y="1120089"/>
                </a:cubicBezTo>
                <a:lnTo>
                  <a:pt x="11952458" y="1136369"/>
                </a:lnTo>
                <a:cubicBezTo>
                  <a:pt x="11950090" y="1140925"/>
                  <a:pt x="11948538" y="1146011"/>
                  <a:pt x="11948726" y="1152132"/>
                </a:cubicBezTo>
                <a:lnTo>
                  <a:pt x="11949742" y="1158140"/>
                </a:lnTo>
                <a:lnTo>
                  <a:pt x="11948154" y="1158608"/>
                </a:lnTo>
                <a:cubicBezTo>
                  <a:pt x="11945686" y="1158803"/>
                  <a:pt x="11928734" y="1161056"/>
                  <a:pt x="11927260" y="1180442"/>
                </a:cubicBezTo>
                <a:cubicBezTo>
                  <a:pt x="11921496" y="1192709"/>
                  <a:pt x="11919204" y="1203402"/>
                  <a:pt x="11915994" y="1221353"/>
                </a:cubicBezTo>
                <a:cubicBezTo>
                  <a:pt x="11915516" y="1232713"/>
                  <a:pt x="11926308" y="1235102"/>
                  <a:pt x="11924388" y="1248604"/>
                </a:cubicBezTo>
                <a:cubicBezTo>
                  <a:pt x="11911346" y="1301115"/>
                  <a:pt x="11929638" y="1279167"/>
                  <a:pt x="11916648" y="1307095"/>
                </a:cubicBezTo>
                <a:cubicBezTo>
                  <a:pt x="11915436" y="1312439"/>
                  <a:pt x="11915606" y="1317191"/>
                  <a:pt x="11916360" y="1321583"/>
                </a:cubicBezTo>
                <a:lnTo>
                  <a:pt x="11918132" y="1328373"/>
                </a:lnTo>
                <a:lnTo>
                  <a:pt x="11911374" y="1349635"/>
                </a:lnTo>
                <a:cubicBezTo>
                  <a:pt x="11908688" y="1360345"/>
                  <a:pt x="11906470" y="1371840"/>
                  <a:pt x="11904778" y="1383852"/>
                </a:cubicBezTo>
                <a:cubicBezTo>
                  <a:pt x="11907652" y="1387748"/>
                  <a:pt x="11902226" y="1395665"/>
                  <a:pt x="11900890" y="1399838"/>
                </a:cubicBezTo>
                <a:cubicBezTo>
                  <a:pt x="11902940" y="1400643"/>
                  <a:pt x="11902928" y="1410976"/>
                  <a:pt x="11900874" y="1413889"/>
                </a:cubicBezTo>
                <a:cubicBezTo>
                  <a:pt x="11886092" y="1485537"/>
                  <a:pt x="11909474" y="1450776"/>
                  <a:pt x="11893500" y="1491153"/>
                </a:cubicBezTo>
                <a:cubicBezTo>
                  <a:pt x="11892154" y="1498399"/>
                  <a:pt x="11892622" y="1504376"/>
                  <a:pt x="11893858" y="1509677"/>
                </a:cubicBezTo>
                <a:lnTo>
                  <a:pt x="11897264" y="1519651"/>
                </a:lnTo>
                <a:lnTo>
                  <a:pt x="11895090" y="1525679"/>
                </a:lnTo>
                <a:cubicBezTo>
                  <a:pt x="11892484" y="1550498"/>
                  <a:pt x="11896104" y="1559433"/>
                  <a:pt x="11890274" y="1572282"/>
                </a:cubicBezTo>
                <a:cubicBezTo>
                  <a:pt x="11897250" y="1597020"/>
                  <a:pt x="11889764" y="1586796"/>
                  <a:pt x="11886744" y="1602539"/>
                </a:cubicBezTo>
                <a:cubicBezTo>
                  <a:pt x="11883642" y="1614697"/>
                  <a:pt x="11882502" y="1589859"/>
                  <a:pt x="11880728" y="1602238"/>
                </a:cubicBezTo>
                <a:cubicBezTo>
                  <a:pt x="11881720" y="1616707"/>
                  <a:pt x="11874476" y="1613372"/>
                  <a:pt x="11875940" y="1628576"/>
                </a:cubicBezTo>
                <a:cubicBezTo>
                  <a:pt x="11881788" y="1627172"/>
                  <a:pt x="11872080" y="1656092"/>
                  <a:pt x="11876794" y="1658841"/>
                </a:cubicBezTo>
                <a:lnTo>
                  <a:pt x="11876694" y="1659046"/>
                </a:lnTo>
                <a:cubicBezTo>
                  <a:pt x="11866634" y="1667627"/>
                  <a:pt x="11851866" y="1763404"/>
                  <a:pt x="11841806" y="1771984"/>
                </a:cubicBezTo>
                <a:cubicBezTo>
                  <a:pt x="11810410" y="1824881"/>
                  <a:pt x="11780100" y="1952023"/>
                  <a:pt x="11765636" y="2016516"/>
                </a:cubicBezTo>
                <a:cubicBezTo>
                  <a:pt x="11751172" y="2081009"/>
                  <a:pt x="11756430" y="2114985"/>
                  <a:pt x="11755018" y="2158942"/>
                </a:cubicBezTo>
                <a:lnTo>
                  <a:pt x="11756288" y="2240371"/>
                </a:lnTo>
                <a:lnTo>
                  <a:pt x="11751858" y="2253578"/>
                </a:lnTo>
                <a:cubicBezTo>
                  <a:pt x="11750642" y="2255242"/>
                  <a:pt x="11750294" y="2257858"/>
                  <a:pt x="11752262" y="2273603"/>
                </a:cubicBezTo>
                <a:cubicBezTo>
                  <a:pt x="11740738" y="2308149"/>
                  <a:pt x="11737736" y="2368195"/>
                  <a:pt x="11722998" y="2393147"/>
                </a:cubicBezTo>
                <a:cubicBezTo>
                  <a:pt x="11727870" y="2391170"/>
                  <a:pt x="11729790" y="2408227"/>
                  <a:pt x="11726462" y="2418325"/>
                </a:cubicBezTo>
                <a:cubicBezTo>
                  <a:pt x="11745428" y="2412080"/>
                  <a:pt x="11706204" y="2455637"/>
                  <a:pt x="11717312" y="2469703"/>
                </a:cubicBezTo>
                <a:cubicBezTo>
                  <a:pt x="11706060" y="2466046"/>
                  <a:pt x="11682162" y="2507996"/>
                  <a:pt x="11689052" y="2534428"/>
                </a:cubicBezTo>
                <a:cubicBezTo>
                  <a:pt x="11683298" y="2568704"/>
                  <a:pt x="11671550" y="2590146"/>
                  <a:pt x="11671572" y="2628315"/>
                </a:cubicBezTo>
                <a:cubicBezTo>
                  <a:pt x="11669958" y="2628904"/>
                  <a:pt x="11668516" y="2630315"/>
                  <a:pt x="11667202" y="2632291"/>
                </a:cubicBezTo>
                <a:lnTo>
                  <a:pt x="11663792" y="2639275"/>
                </a:lnTo>
                <a:lnTo>
                  <a:pt x="11663828" y="2640882"/>
                </a:lnTo>
                <a:cubicBezTo>
                  <a:pt x="11663260" y="2646928"/>
                  <a:pt x="11662318" y="2649787"/>
                  <a:pt x="11661216" y="2651232"/>
                </a:cubicBezTo>
                <a:lnTo>
                  <a:pt x="11659736" y="2651998"/>
                </a:lnTo>
                <a:lnTo>
                  <a:pt x="11657658" y="2658628"/>
                </a:lnTo>
                <a:lnTo>
                  <a:pt x="11652798" y="2670425"/>
                </a:lnTo>
                <a:lnTo>
                  <a:pt x="11652608" y="2673819"/>
                </a:lnTo>
                <a:lnTo>
                  <a:pt x="11646398" y="2693461"/>
                </a:lnTo>
                <a:lnTo>
                  <a:pt x="11646654" y="2694295"/>
                </a:lnTo>
                <a:cubicBezTo>
                  <a:pt x="11647086" y="2696613"/>
                  <a:pt x="11647138" y="2699170"/>
                  <a:pt x="11646396" y="2702293"/>
                </a:cubicBezTo>
                <a:cubicBezTo>
                  <a:pt x="11652536" y="2705759"/>
                  <a:pt x="11647852" y="2707391"/>
                  <a:pt x="11645122" y="2716295"/>
                </a:cubicBezTo>
                <a:cubicBezTo>
                  <a:pt x="11654048" y="2723663"/>
                  <a:pt x="11643268" y="2743972"/>
                  <a:pt x="11646406" y="2755554"/>
                </a:cubicBezTo>
                <a:cubicBezTo>
                  <a:pt x="11644200" y="2761932"/>
                  <a:pt x="11642026" y="2768809"/>
                  <a:pt x="11639970" y="2776095"/>
                </a:cubicBezTo>
                <a:lnTo>
                  <a:pt x="11638858" y="2780546"/>
                </a:lnTo>
                <a:lnTo>
                  <a:pt x="11638912" y="2780766"/>
                </a:lnTo>
                <a:cubicBezTo>
                  <a:pt x="11638832" y="2782014"/>
                  <a:pt x="11638528" y="2783583"/>
                  <a:pt x="11637890" y="2785722"/>
                </a:cubicBezTo>
                <a:lnTo>
                  <a:pt x="11636832" y="2788662"/>
                </a:lnTo>
                <a:lnTo>
                  <a:pt x="11634674" y="2797295"/>
                </a:lnTo>
                <a:lnTo>
                  <a:pt x="11634434" y="2801139"/>
                </a:lnTo>
                <a:cubicBezTo>
                  <a:pt x="11635286" y="2816294"/>
                  <a:pt x="11647702" y="2823339"/>
                  <a:pt x="11638528" y="2839295"/>
                </a:cubicBezTo>
                <a:cubicBezTo>
                  <a:pt x="11636094" y="2865138"/>
                  <a:pt x="11641034" y="2884181"/>
                  <a:pt x="11634070" y="2906237"/>
                </a:cubicBezTo>
                <a:cubicBezTo>
                  <a:pt x="11631818" y="2930445"/>
                  <a:pt x="11632514" y="2952380"/>
                  <a:pt x="11628506" y="2972091"/>
                </a:cubicBezTo>
                <a:cubicBezTo>
                  <a:pt x="11629844" y="2981191"/>
                  <a:pt x="11625508" y="2988486"/>
                  <a:pt x="11625932" y="2995729"/>
                </a:cubicBezTo>
                <a:cubicBezTo>
                  <a:pt x="11626358" y="3002972"/>
                  <a:pt x="11636102" y="3002605"/>
                  <a:pt x="11631060" y="3015551"/>
                </a:cubicBezTo>
                <a:cubicBezTo>
                  <a:pt x="11639036" y="3026970"/>
                  <a:pt x="11634852" y="3046550"/>
                  <a:pt x="11634862" y="3052653"/>
                </a:cubicBezTo>
                <a:lnTo>
                  <a:pt x="11638472" y="3085161"/>
                </a:lnTo>
                <a:lnTo>
                  <a:pt x="11617590" y="3113393"/>
                </a:lnTo>
                <a:cubicBezTo>
                  <a:pt x="11621846" y="3121866"/>
                  <a:pt x="11613122" y="3148828"/>
                  <a:pt x="11622718" y="3149063"/>
                </a:cubicBezTo>
                <a:cubicBezTo>
                  <a:pt x="11620874" y="3159401"/>
                  <a:pt x="11616380" y="3164407"/>
                  <a:pt x="11622820" y="3163072"/>
                </a:cubicBezTo>
                <a:cubicBezTo>
                  <a:pt x="11622276" y="3170605"/>
                  <a:pt x="11620826" y="3184783"/>
                  <a:pt x="11619438" y="3194257"/>
                </a:cubicBezTo>
                <a:lnTo>
                  <a:pt x="11614494" y="3219915"/>
                </a:lnTo>
                <a:lnTo>
                  <a:pt x="11613098" y="3221731"/>
                </a:lnTo>
                <a:cubicBezTo>
                  <a:pt x="11612634" y="3224213"/>
                  <a:pt x="11612392" y="3231115"/>
                  <a:pt x="11611708" y="3234801"/>
                </a:cubicBezTo>
                <a:lnTo>
                  <a:pt x="11609006" y="3243851"/>
                </a:lnTo>
                <a:cubicBezTo>
                  <a:pt x="11607894" y="3246676"/>
                  <a:pt x="11606598" y="3249062"/>
                  <a:pt x="11605054" y="3250812"/>
                </a:cubicBezTo>
                <a:cubicBezTo>
                  <a:pt x="11608816" y="3286401"/>
                  <a:pt x="11599242" y="3315146"/>
                  <a:pt x="11596882" y="3351401"/>
                </a:cubicBezTo>
                <a:cubicBezTo>
                  <a:pt x="11606320" y="3370932"/>
                  <a:pt x="11574486" y="3407777"/>
                  <a:pt x="11562942" y="3412738"/>
                </a:cubicBezTo>
                <a:cubicBezTo>
                  <a:pt x="11558508" y="3443835"/>
                  <a:pt x="11567878" y="3479425"/>
                  <a:pt x="11562930" y="3515212"/>
                </a:cubicBezTo>
                <a:lnTo>
                  <a:pt x="11545452" y="3647527"/>
                </a:lnTo>
                <a:cubicBezTo>
                  <a:pt x="11538634" y="3726778"/>
                  <a:pt x="11536610" y="3789073"/>
                  <a:pt x="11537114" y="3864465"/>
                </a:cubicBezTo>
                <a:cubicBezTo>
                  <a:pt x="11537618" y="3939858"/>
                  <a:pt x="11535598" y="4034053"/>
                  <a:pt x="11548476" y="4099881"/>
                </a:cubicBezTo>
                <a:lnTo>
                  <a:pt x="11552432" y="4165133"/>
                </a:lnTo>
                <a:lnTo>
                  <a:pt x="11552732" y="4173457"/>
                </a:lnTo>
                <a:cubicBezTo>
                  <a:pt x="11546540" y="4200651"/>
                  <a:pt x="11557802" y="4228513"/>
                  <a:pt x="11553200" y="4250383"/>
                </a:cubicBezTo>
                <a:cubicBezTo>
                  <a:pt x="11552922" y="4256452"/>
                  <a:pt x="11553192" y="4261667"/>
                  <a:pt x="11553798" y="4266324"/>
                </a:cubicBezTo>
                <a:lnTo>
                  <a:pt x="11556298" y="4278290"/>
                </a:lnTo>
                <a:lnTo>
                  <a:pt x="11558608" y="4279552"/>
                </a:lnTo>
                <a:lnTo>
                  <a:pt x="11559256" y="4288041"/>
                </a:lnTo>
                <a:lnTo>
                  <a:pt x="11559842" y="4289935"/>
                </a:lnTo>
                <a:cubicBezTo>
                  <a:pt x="11559766" y="4297619"/>
                  <a:pt x="11558376" y="4321255"/>
                  <a:pt x="11558794" y="4334153"/>
                </a:cubicBezTo>
                <a:cubicBezTo>
                  <a:pt x="11561310" y="4357137"/>
                  <a:pt x="11552162" y="4349289"/>
                  <a:pt x="11562346" y="4367326"/>
                </a:cubicBezTo>
                <a:cubicBezTo>
                  <a:pt x="11559750" y="4411719"/>
                  <a:pt x="11572402" y="4426587"/>
                  <a:pt x="11564954" y="4468612"/>
                </a:cubicBezTo>
                <a:cubicBezTo>
                  <a:pt x="11563988" y="4505670"/>
                  <a:pt x="11581512" y="4533280"/>
                  <a:pt x="11580786" y="4546196"/>
                </a:cubicBezTo>
                <a:cubicBezTo>
                  <a:pt x="11581754" y="4580683"/>
                  <a:pt x="11563866" y="4624484"/>
                  <a:pt x="11563432" y="4665534"/>
                </a:cubicBezTo>
                <a:cubicBezTo>
                  <a:pt x="11565794" y="4700759"/>
                  <a:pt x="11560190" y="4735452"/>
                  <a:pt x="11568406" y="4764690"/>
                </a:cubicBezTo>
                <a:cubicBezTo>
                  <a:pt x="11567130" y="4767647"/>
                  <a:pt x="11566180" y="4770968"/>
                  <a:pt x="11565462" y="4774527"/>
                </a:cubicBezTo>
                <a:lnTo>
                  <a:pt x="11564000" y="4785178"/>
                </a:lnTo>
                <a:lnTo>
                  <a:pt x="11564328" y="4798347"/>
                </a:lnTo>
                <a:lnTo>
                  <a:pt x="11563206" y="4801234"/>
                </a:lnTo>
                <a:lnTo>
                  <a:pt x="11561136" y="4826142"/>
                </a:lnTo>
                <a:lnTo>
                  <a:pt x="11561700" y="4829040"/>
                </a:lnTo>
                <a:lnTo>
                  <a:pt x="11560522" y="4853748"/>
                </a:lnTo>
                <a:lnTo>
                  <a:pt x="11560924" y="4853991"/>
                </a:lnTo>
                <a:cubicBezTo>
                  <a:pt x="11561796" y="4855098"/>
                  <a:pt x="11562390" y="4856978"/>
                  <a:pt x="11562416" y="4860528"/>
                </a:cubicBezTo>
                <a:cubicBezTo>
                  <a:pt x="11568496" y="4853650"/>
                  <a:pt x="11564776" y="4862172"/>
                  <a:pt x="11564316" y="4873245"/>
                </a:cubicBezTo>
                <a:lnTo>
                  <a:pt x="11572682" y="4927107"/>
                </a:lnTo>
                <a:lnTo>
                  <a:pt x="11572672" y="4932248"/>
                </a:lnTo>
                <a:cubicBezTo>
                  <a:pt x="11572704" y="4932275"/>
                  <a:pt x="11572734" y="4932305"/>
                  <a:pt x="11572766" y="4932333"/>
                </a:cubicBezTo>
                <a:cubicBezTo>
                  <a:pt x="11572964" y="4933414"/>
                  <a:pt x="11573036" y="4935090"/>
                  <a:pt x="11572942" y="4937721"/>
                </a:cubicBezTo>
                <a:lnTo>
                  <a:pt x="11577402" y="4975055"/>
                </a:lnTo>
                <a:cubicBezTo>
                  <a:pt x="11574168" y="4991322"/>
                  <a:pt x="11579054" y="4994280"/>
                  <a:pt x="11580860" y="5016279"/>
                </a:cubicBezTo>
                <a:cubicBezTo>
                  <a:pt x="11577794" y="5025639"/>
                  <a:pt x="11578930" y="5033009"/>
                  <a:pt x="11581396" y="5040153"/>
                </a:cubicBezTo>
                <a:cubicBezTo>
                  <a:pt x="11580034" y="5061698"/>
                  <a:pt x="11583522" y="5081146"/>
                  <a:pt x="11584442" y="5105259"/>
                </a:cubicBezTo>
                <a:cubicBezTo>
                  <a:pt x="11580512" y="5131545"/>
                  <a:pt x="11587750" y="5144617"/>
                  <a:pt x="11588702" y="5170388"/>
                </a:cubicBezTo>
                <a:cubicBezTo>
                  <a:pt x="11581846" y="5193034"/>
                  <a:pt x="11594798" y="5188571"/>
                  <a:pt x="11597568" y="5201681"/>
                </a:cubicBezTo>
                <a:lnTo>
                  <a:pt x="11596842" y="5215195"/>
                </a:lnTo>
                <a:lnTo>
                  <a:pt x="11596192" y="5218814"/>
                </a:lnTo>
                <a:cubicBezTo>
                  <a:pt x="11595848" y="5221331"/>
                  <a:pt x="11595754" y="5223032"/>
                  <a:pt x="11595836" y="5224243"/>
                </a:cubicBezTo>
                <a:lnTo>
                  <a:pt x="11595408" y="5229443"/>
                </a:lnTo>
                <a:cubicBezTo>
                  <a:pt x="11594346" y="5237912"/>
                  <a:pt x="11593122" y="5246108"/>
                  <a:pt x="11591796" y="5253878"/>
                </a:cubicBezTo>
                <a:cubicBezTo>
                  <a:pt x="11596328" y="5261714"/>
                  <a:pt x="11588472" y="5289750"/>
                  <a:pt x="11598078" y="5288650"/>
                </a:cubicBezTo>
                <a:cubicBezTo>
                  <a:pt x="11596572" y="5299191"/>
                  <a:pt x="11592238" y="5304794"/>
                  <a:pt x="11598640" y="5302571"/>
                </a:cubicBezTo>
                <a:cubicBezTo>
                  <a:pt x="11598320" y="5306080"/>
                  <a:pt x="11598696" y="5308372"/>
                  <a:pt x="11599412" y="5310113"/>
                </a:cubicBezTo>
                <a:lnTo>
                  <a:pt x="11599768" y="5310652"/>
                </a:lnTo>
                <a:lnTo>
                  <a:pt x="11593310" y="5352392"/>
                </a:lnTo>
                <a:lnTo>
                  <a:pt x="11592144" y="5360280"/>
                </a:lnTo>
                <a:lnTo>
                  <a:pt x="11589598" y="5374040"/>
                </a:lnTo>
                <a:lnTo>
                  <a:pt x="11589840" y="5375477"/>
                </a:lnTo>
                <a:lnTo>
                  <a:pt x="11587428" y="5384856"/>
                </a:lnTo>
                <a:cubicBezTo>
                  <a:pt x="11586404" y="5387820"/>
                  <a:pt x="11585186" y="5390375"/>
                  <a:pt x="11583696" y="5392331"/>
                </a:cubicBezTo>
                <a:cubicBezTo>
                  <a:pt x="11588614" y="5427214"/>
                  <a:pt x="11579964" y="5457140"/>
                  <a:pt x="11578774" y="5493537"/>
                </a:cubicBezTo>
                <a:cubicBezTo>
                  <a:pt x="11574386" y="5533576"/>
                  <a:pt x="11562428" y="5590359"/>
                  <a:pt x="11557362" y="5632561"/>
                </a:cubicBezTo>
                <a:lnTo>
                  <a:pt x="11548380" y="5746753"/>
                </a:lnTo>
                <a:cubicBezTo>
                  <a:pt x="11556238" y="5772089"/>
                  <a:pt x="11550878" y="5798350"/>
                  <a:pt x="11551024" y="5822826"/>
                </a:cubicBezTo>
                <a:cubicBezTo>
                  <a:pt x="11542796" y="5814291"/>
                  <a:pt x="11553924" y="5853157"/>
                  <a:pt x="11544052" y="5852276"/>
                </a:cubicBezTo>
                <a:cubicBezTo>
                  <a:pt x="11544390" y="5856758"/>
                  <a:pt x="11545032" y="5861128"/>
                  <a:pt x="11545748" y="5865520"/>
                </a:cubicBezTo>
                <a:lnTo>
                  <a:pt x="11546116" y="5867822"/>
                </a:lnTo>
                <a:lnTo>
                  <a:pt x="11545906" y="5876651"/>
                </a:lnTo>
                <a:lnTo>
                  <a:pt x="11547962" y="5879618"/>
                </a:lnTo>
                <a:lnTo>
                  <a:pt x="11549160" y="5893249"/>
                </a:lnTo>
                <a:cubicBezTo>
                  <a:pt x="11549282" y="5898280"/>
                  <a:pt x="11549030" y="5903609"/>
                  <a:pt x="11548180" y="5909369"/>
                </a:cubicBezTo>
                <a:cubicBezTo>
                  <a:pt x="11541720" y="5927436"/>
                  <a:pt x="11549640" y="5963239"/>
                  <a:pt x="11541162" y="5985355"/>
                </a:cubicBezTo>
                <a:cubicBezTo>
                  <a:pt x="11538794" y="5993983"/>
                  <a:pt x="11531140" y="6003419"/>
                  <a:pt x="11533408" y="6010880"/>
                </a:cubicBezTo>
                <a:cubicBezTo>
                  <a:pt x="11533384" y="6032967"/>
                  <a:pt x="11540672" y="6093692"/>
                  <a:pt x="11541022" y="6117880"/>
                </a:cubicBezTo>
                <a:cubicBezTo>
                  <a:pt x="11536010" y="6127417"/>
                  <a:pt x="11542236" y="6147591"/>
                  <a:pt x="11540416" y="6176296"/>
                </a:cubicBezTo>
                <a:cubicBezTo>
                  <a:pt x="11533696" y="6193575"/>
                  <a:pt x="11520672" y="6223706"/>
                  <a:pt x="11515330" y="6241549"/>
                </a:cubicBezTo>
                <a:cubicBezTo>
                  <a:pt x="11509988" y="6259393"/>
                  <a:pt x="11506830" y="6256209"/>
                  <a:pt x="11508360" y="6283356"/>
                </a:cubicBezTo>
                <a:cubicBezTo>
                  <a:pt x="11496758" y="6317094"/>
                  <a:pt x="11506504" y="6340085"/>
                  <a:pt x="11502164" y="6370897"/>
                </a:cubicBezTo>
                <a:cubicBezTo>
                  <a:pt x="11498220" y="6406078"/>
                  <a:pt x="11505228" y="6378276"/>
                  <a:pt x="11493420" y="6419907"/>
                </a:cubicBezTo>
                <a:cubicBezTo>
                  <a:pt x="11496498" y="6425815"/>
                  <a:pt x="11498672" y="6444204"/>
                  <a:pt x="11496258" y="6453162"/>
                </a:cubicBezTo>
                <a:cubicBezTo>
                  <a:pt x="11496982" y="6471523"/>
                  <a:pt x="11512650" y="6498528"/>
                  <a:pt x="11512334" y="6514298"/>
                </a:cubicBezTo>
                <a:cubicBezTo>
                  <a:pt x="11512200" y="6527176"/>
                  <a:pt x="11507906" y="6505466"/>
                  <a:pt x="11506458" y="6519308"/>
                </a:cubicBezTo>
                <a:cubicBezTo>
                  <a:pt x="11505546" y="6536357"/>
                  <a:pt x="11496970" y="6533583"/>
                  <a:pt x="11506912" y="6550074"/>
                </a:cubicBezTo>
                <a:cubicBezTo>
                  <a:pt x="11502902" y="6566946"/>
                  <a:pt x="11507560" y="6571936"/>
                  <a:pt x="11508214" y="6596919"/>
                </a:cubicBezTo>
                <a:cubicBezTo>
                  <a:pt x="11504722" y="6606203"/>
                  <a:pt x="11505462" y="6614758"/>
                  <a:pt x="11507524" y="6623534"/>
                </a:cubicBezTo>
                <a:cubicBezTo>
                  <a:pt x="11505086" y="6646907"/>
                  <a:pt x="11507528" y="6669655"/>
                  <a:pt x="11507206" y="6696669"/>
                </a:cubicBezTo>
                <a:cubicBezTo>
                  <a:pt x="11501998" y="6724388"/>
                  <a:pt x="11508454" y="6741397"/>
                  <a:pt x="11508078" y="6770256"/>
                </a:cubicBezTo>
                <a:cubicBezTo>
                  <a:pt x="11509260" y="6790406"/>
                  <a:pt x="11512798" y="6819910"/>
                  <a:pt x="11515012" y="6840678"/>
                </a:cubicBezTo>
                <a:lnTo>
                  <a:pt x="11515906" y="6850048"/>
                </a:lnTo>
                <a:lnTo>
                  <a:pt x="0" y="6850048"/>
                </a:lnTo>
                <a:lnTo>
                  <a:pt x="0" y="6150255"/>
                </a:lnTo>
                <a:lnTo>
                  <a:pt x="17548" y="6079421"/>
                </a:lnTo>
                <a:cubicBezTo>
                  <a:pt x="24104" y="6016456"/>
                  <a:pt x="27371" y="6035306"/>
                  <a:pt x="27043" y="5985942"/>
                </a:cubicBezTo>
                <a:cubicBezTo>
                  <a:pt x="26678" y="5981021"/>
                  <a:pt x="35914" y="5971603"/>
                  <a:pt x="33624" y="5952542"/>
                </a:cubicBezTo>
                <a:cubicBezTo>
                  <a:pt x="37578" y="5922372"/>
                  <a:pt x="48696" y="5939028"/>
                  <a:pt x="52357" y="5900385"/>
                </a:cubicBezTo>
                <a:cubicBezTo>
                  <a:pt x="55799" y="5903958"/>
                  <a:pt x="54094" y="5866099"/>
                  <a:pt x="66315" y="5862451"/>
                </a:cubicBezTo>
                <a:cubicBezTo>
                  <a:pt x="70207" y="5846033"/>
                  <a:pt x="73489" y="5820812"/>
                  <a:pt x="75710" y="5801878"/>
                </a:cubicBezTo>
                <a:cubicBezTo>
                  <a:pt x="81695" y="5773510"/>
                  <a:pt x="88149" y="5759388"/>
                  <a:pt x="92413" y="5755196"/>
                </a:cubicBezTo>
                <a:cubicBezTo>
                  <a:pt x="99183" y="5726796"/>
                  <a:pt x="100401" y="5729867"/>
                  <a:pt x="114766" y="5692575"/>
                </a:cubicBezTo>
                <a:cubicBezTo>
                  <a:pt x="109606" y="5670690"/>
                  <a:pt x="120766" y="5651885"/>
                  <a:pt x="130959" y="5642725"/>
                </a:cubicBezTo>
                <a:cubicBezTo>
                  <a:pt x="140615" y="5617952"/>
                  <a:pt x="163671" y="5564143"/>
                  <a:pt x="166724" y="5528753"/>
                </a:cubicBezTo>
                <a:cubicBezTo>
                  <a:pt x="165990" y="5474631"/>
                  <a:pt x="177327" y="5489775"/>
                  <a:pt x="185947" y="5465696"/>
                </a:cubicBezTo>
                <a:cubicBezTo>
                  <a:pt x="196662" y="5446952"/>
                  <a:pt x="187411" y="5449560"/>
                  <a:pt x="200956" y="5429999"/>
                </a:cubicBezTo>
                <a:lnTo>
                  <a:pt x="216668" y="5393769"/>
                </a:lnTo>
                <a:lnTo>
                  <a:pt x="241271" y="5350074"/>
                </a:lnTo>
                <a:lnTo>
                  <a:pt x="248034" y="5340072"/>
                </a:lnTo>
                <a:cubicBezTo>
                  <a:pt x="248058" y="5334942"/>
                  <a:pt x="248479" y="5331687"/>
                  <a:pt x="249221" y="5329608"/>
                </a:cubicBezTo>
                <a:cubicBezTo>
                  <a:pt x="249320" y="5329557"/>
                  <a:pt x="249420" y="5329504"/>
                  <a:pt x="249519" y="5329453"/>
                </a:cubicBezTo>
                <a:lnTo>
                  <a:pt x="252498" y="5314689"/>
                </a:lnTo>
                <a:cubicBezTo>
                  <a:pt x="252864" y="5297574"/>
                  <a:pt x="278981" y="5263235"/>
                  <a:pt x="278285" y="5246981"/>
                </a:cubicBezTo>
                <a:cubicBezTo>
                  <a:pt x="294835" y="5239806"/>
                  <a:pt x="267309" y="5243000"/>
                  <a:pt x="282334" y="5215649"/>
                </a:cubicBezTo>
                <a:cubicBezTo>
                  <a:pt x="284338" y="5203457"/>
                  <a:pt x="286369" y="5198331"/>
                  <a:pt x="287909" y="5188115"/>
                </a:cubicBezTo>
                <a:cubicBezTo>
                  <a:pt x="288332" y="5187974"/>
                  <a:pt x="291148" y="5154493"/>
                  <a:pt x="291570" y="5154352"/>
                </a:cubicBezTo>
                <a:lnTo>
                  <a:pt x="295687" y="5129949"/>
                </a:lnTo>
                <a:lnTo>
                  <a:pt x="297770" y="5124375"/>
                </a:lnTo>
                <a:lnTo>
                  <a:pt x="294552" y="5091886"/>
                </a:lnTo>
                <a:lnTo>
                  <a:pt x="294372" y="5075666"/>
                </a:lnTo>
                <a:lnTo>
                  <a:pt x="291261" y="5069914"/>
                </a:lnTo>
                <a:cubicBezTo>
                  <a:pt x="289602" y="5064348"/>
                  <a:pt x="289412" y="5057213"/>
                  <a:pt x="292549" y="5046565"/>
                </a:cubicBezTo>
                <a:lnTo>
                  <a:pt x="293850" y="5044324"/>
                </a:lnTo>
                <a:lnTo>
                  <a:pt x="288225" y="5011521"/>
                </a:lnTo>
                <a:cubicBezTo>
                  <a:pt x="286438" y="5004509"/>
                  <a:pt x="295879" y="4976501"/>
                  <a:pt x="292304" y="4970595"/>
                </a:cubicBezTo>
                <a:cubicBezTo>
                  <a:pt x="297173" y="4914689"/>
                  <a:pt x="280545" y="4880484"/>
                  <a:pt x="292037" y="4812226"/>
                </a:cubicBezTo>
                <a:cubicBezTo>
                  <a:pt x="296651" y="4766534"/>
                  <a:pt x="296553" y="4740857"/>
                  <a:pt x="300183" y="4711370"/>
                </a:cubicBezTo>
                <a:cubicBezTo>
                  <a:pt x="303813" y="4681883"/>
                  <a:pt x="310253" y="4654301"/>
                  <a:pt x="313819" y="4635304"/>
                </a:cubicBezTo>
                <a:cubicBezTo>
                  <a:pt x="317385" y="4616307"/>
                  <a:pt x="319059" y="4621434"/>
                  <a:pt x="321580" y="4597389"/>
                </a:cubicBezTo>
                <a:cubicBezTo>
                  <a:pt x="324100" y="4573344"/>
                  <a:pt x="322182" y="4514378"/>
                  <a:pt x="328942" y="4491032"/>
                </a:cubicBezTo>
                <a:cubicBezTo>
                  <a:pt x="328254" y="4465815"/>
                  <a:pt x="339350" y="4462516"/>
                  <a:pt x="338027" y="4448739"/>
                </a:cubicBezTo>
                <a:cubicBezTo>
                  <a:pt x="354594" y="4377504"/>
                  <a:pt x="351648" y="4318161"/>
                  <a:pt x="348965" y="4231470"/>
                </a:cubicBezTo>
                <a:cubicBezTo>
                  <a:pt x="353874" y="4174323"/>
                  <a:pt x="356666" y="4175355"/>
                  <a:pt x="359496" y="4150308"/>
                </a:cubicBezTo>
                <a:cubicBezTo>
                  <a:pt x="362339" y="4142663"/>
                  <a:pt x="352449" y="4138872"/>
                  <a:pt x="356364" y="4131985"/>
                </a:cubicBezTo>
                <a:lnTo>
                  <a:pt x="361593" y="4096619"/>
                </a:lnTo>
                <a:lnTo>
                  <a:pt x="371792" y="4070654"/>
                </a:lnTo>
                <a:lnTo>
                  <a:pt x="378262" y="4046249"/>
                </a:lnTo>
                <a:lnTo>
                  <a:pt x="381009" y="4016915"/>
                </a:lnTo>
                <a:cubicBezTo>
                  <a:pt x="383439" y="4007929"/>
                  <a:pt x="391279" y="4007340"/>
                  <a:pt x="391151" y="3995496"/>
                </a:cubicBezTo>
                <a:cubicBezTo>
                  <a:pt x="396353" y="3959536"/>
                  <a:pt x="400862" y="3894766"/>
                  <a:pt x="406592" y="3845871"/>
                </a:cubicBezTo>
                <a:cubicBezTo>
                  <a:pt x="403177" y="3821649"/>
                  <a:pt x="409717" y="3786911"/>
                  <a:pt x="419462" y="3776866"/>
                </a:cubicBezTo>
                <a:cubicBezTo>
                  <a:pt x="422173" y="3764871"/>
                  <a:pt x="422222" y="3735955"/>
                  <a:pt x="420303" y="3724288"/>
                </a:cubicBezTo>
                <a:cubicBezTo>
                  <a:pt x="420584" y="3713932"/>
                  <a:pt x="424293" y="3712054"/>
                  <a:pt x="425736" y="3698294"/>
                </a:cubicBezTo>
                <a:cubicBezTo>
                  <a:pt x="429134" y="3683275"/>
                  <a:pt x="445239" y="3650699"/>
                  <a:pt x="450275" y="3636556"/>
                </a:cubicBezTo>
                <a:cubicBezTo>
                  <a:pt x="455311" y="3622413"/>
                  <a:pt x="450096" y="3636797"/>
                  <a:pt x="455950" y="3613438"/>
                </a:cubicBezTo>
                <a:cubicBezTo>
                  <a:pt x="457946" y="3605104"/>
                  <a:pt x="465726" y="3606849"/>
                  <a:pt x="469436" y="3588931"/>
                </a:cubicBezTo>
                <a:cubicBezTo>
                  <a:pt x="473148" y="3571012"/>
                  <a:pt x="477437" y="3530877"/>
                  <a:pt x="478216" y="3505927"/>
                </a:cubicBezTo>
                <a:cubicBezTo>
                  <a:pt x="465624" y="3478053"/>
                  <a:pt x="482767" y="3487820"/>
                  <a:pt x="466921" y="3436850"/>
                </a:cubicBezTo>
                <a:cubicBezTo>
                  <a:pt x="468947" y="3435539"/>
                  <a:pt x="468075" y="3414710"/>
                  <a:pt x="469431" y="3393361"/>
                </a:cubicBezTo>
                <a:cubicBezTo>
                  <a:pt x="470787" y="3372012"/>
                  <a:pt x="482148" y="3326552"/>
                  <a:pt x="475054" y="3308755"/>
                </a:cubicBezTo>
                <a:lnTo>
                  <a:pt x="474310" y="3151747"/>
                </a:lnTo>
                <a:lnTo>
                  <a:pt x="486215" y="3061618"/>
                </a:lnTo>
                <a:cubicBezTo>
                  <a:pt x="488121" y="3030278"/>
                  <a:pt x="496811" y="3025014"/>
                  <a:pt x="493402" y="3004882"/>
                </a:cubicBezTo>
                <a:cubicBezTo>
                  <a:pt x="495599" y="2970945"/>
                  <a:pt x="511735" y="2992431"/>
                  <a:pt x="498742" y="2953275"/>
                </a:cubicBezTo>
                <a:cubicBezTo>
                  <a:pt x="512558" y="2963977"/>
                  <a:pt x="494995" y="2934875"/>
                  <a:pt x="506118" y="2914739"/>
                </a:cubicBezTo>
                <a:cubicBezTo>
                  <a:pt x="497917" y="2886497"/>
                  <a:pt x="508247" y="2857462"/>
                  <a:pt x="509450" y="2840319"/>
                </a:cubicBezTo>
                <a:cubicBezTo>
                  <a:pt x="510653" y="2823176"/>
                  <a:pt x="514436" y="2836441"/>
                  <a:pt x="513337" y="2811881"/>
                </a:cubicBezTo>
                <a:lnTo>
                  <a:pt x="518905" y="2777197"/>
                </a:lnTo>
                <a:cubicBezTo>
                  <a:pt x="514307" y="2779008"/>
                  <a:pt x="515662" y="2773990"/>
                  <a:pt x="516381" y="2760229"/>
                </a:cubicBezTo>
                <a:lnTo>
                  <a:pt x="512284" y="2723271"/>
                </a:lnTo>
                <a:lnTo>
                  <a:pt x="516417" y="2697909"/>
                </a:lnTo>
                <a:cubicBezTo>
                  <a:pt x="516277" y="2694509"/>
                  <a:pt x="511777" y="2670333"/>
                  <a:pt x="508245" y="2670818"/>
                </a:cubicBezTo>
                <a:cubicBezTo>
                  <a:pt x="523059" y="2644368"/>
                  <a:pt x="513753" y="2641721"/>
                  <a:pt x="509977" y="2614598"/>
                </a:cubicBezTo>
                <a:cubicBezTo>
                  <a:pt x="511368" y="2591343"/>
                  <a:pt x="511836" y="2611388"/>
                  <a:pt x="513586" y="2555192"/>
                </a:cubicBezTo>
                <a:cubicBezTo>
                  <a:pt x="529849" y="2533316"/>
                  <a:pt x="501799" y="2549042"/>
                  <a:pt x="524573" y="2506102"/>
                </a:cubicBezTo>
                <a:cubicBezTo>
                  <a:pt x="522798" y="2504000"/>
                  <a:pt x="524426" y="2477490"/>
                  <a:pt x="526211" y="2463615"/>
                </a:cubicBezTo>
                <a:cubicBezTo>
                  <a:pt x="527997" y="2449740"/>
                  <a:pt x="525821" y="2437204"/>
                  <a:pt x="535288" y="2422849"/>
                </a:cubicBezTo>
                <a:cubicBezTo>
                  <a:pt x="538200" y="2412361"/>
                  <a:pt x="533938" y="2431104"/>
                  <a:pt x="538894" y="2398306"/>
                </a:cubicBezTo>
                <a:cubicBezTo>
                  <a:pt x="543849" y="2365508"/>
                  <a:pt x="560628" y="2258604"/>
                  <a:pt x="565019" y="2226060"/>
                </a:cubicBezTo>
                <a:cubicBezTo>
                  <a:pt x="569411" y="2193516"/>
                  <a:pt x="571990" y="2216405"/>
                  <a:pt x="572425" y="2203044"/>
                </a:cubicBezTo>
                <a:cubicBezTo>
                  <a:pt x="572861" y="2189683"/>
                  <a:pt x="565754" y="2160914"/>
                  <a:pt x="567634" y="2145894"/>
                </a:cubicBezTo>
                <a:cubicBezTo>
                  <a:pt x="569552" y="2127038"/>
                  <a:pt x="576895" y="2124242"/>
                  <a:pt x="576524" y="2112924"/>
                </a:cubicBezTo>
                <a:cubicBezTo>
                  <a:pt x="566248" y="2102460"/>
                  <a:pt x="566361" y="2091349"/>
                  <a:pt x="572593" y="2073223"/>
                </a:cubicBezTo>
                <a:cubicBezTo>
                  <a:pt x="575393" y="2039410"/>
                  <a:pt x="564822" y="2039383"/>
                  <a:pt x="566346" y="2006730"/>
                </a:cubicBezTo>
                <a:cubicBezTo>
                  <a:pt x="565764" y="1992401"/>
                  <a:pt x="569077" y="1984735"/>
                  <a:pt x="565784" y="1960829"/>
                </a:cubicBezTo>
                <a:cubicBezTo>
                  <a:pt x="566486" y="1943808"/>
                  <a:pt x="568252" y="1909609"/>
                  <a:pt x="557910" y="1886564"/>
                </a:cubicBezTo>
                <a:cubicBezTo>
                  <a:pt x="556594" y="1861569"/>
                  <a:pt x="556127" y="1879721"/>
                  <a:pt x="558732" y="1852441"/>
                </a:cubicBezTo>
                <a:cubicBezTo>
                  <a:pt x="559253" y="1819115"/>
                  <a:pt x="552986" y="1805243"/>
                  <a:pt x="554477" y="1785985"/>
                </a:cubicBezTo>
                <a:cubicBezTo>
                  <a:pt x="550197" y="1773445"/>
                  <a:pt x="555297" y="1787647"/>
                  <a:pt x="549925" y="1739449"/>
                </a:cubicBezTo>
                <a:cubicBezTo>
                  <a:pt x="559439" y="1720347"/>
                  <a:pt x="546428" y="1704007"/>
                  <a:pt x="548478" y="1687662"/>
                </a:cubicBezTo>
                <a:cubicBezTo>
                  <a:pt x="547438" y="1661740"/>
                  <a:pt x="547552" y="1598028"/>
                  <a:pt x="546079" y="1574394"/>
                </a:cubicBezTo>
                <a:cubicBezTo>
                  <a:pt x="544606" y="1550760"/>
                  <a:pt x="542413" y="1575916"/>
                  <a:pt x="539645" y="1545855"/>
                </a:cubicBezTo>
                <a:cubicBezTo>
                  <a:pt x="551965" y="1490487"/>
                  <a:pt x="529792" y="1459589"/>
                  <a:pt x="527078" y="1403551"/>
                </a:cubicBezTo>
                <a:cubicBezTo>
                  <a:pt x="509907" y="1369534"/>
                  <a:pt x="527744" y="1345427"/>
                  <a:pt x="514603" y="1308232"/>
                </a:cubicBezTo>
                <a:cubicBezTo>
                  <a:pt x="510585" y="1283061"/>
                  <a:pt x="514424" y="1279405"/>
                  <a:pt x="512548" y="1265228"/>
                </a:cubicBezTo>
                <a:cubicBezTo>
                  <a:pt x="510672" y="1251051"/>
                  <a:pt x="506150" y="1235061"/>
                  <a:pt x="503347" y="1223169"/>
                </a:cubicBezTo>
                <a:cubicBezTo>
                  <a:pt x="507006" y="1216804"/>
                  <a:pt x="500559" y="1167333"/>
                  <a:pt x="495727" y="1168475"/>
                </a:cubicBezTo>
                <a:cubicBezTo>
                  <a:pt x="497383" y="1161125"/>
                  <a:pt x="503792" y="1140806"/>
                  <a:pt x="496141" y="1138512"/>
                </a:cubicBezTo>
                <a:cubicBezTo>
                  <a:pt x="496060" y="1100984"/>
                  <a:pt x="494987" y="1079901"/>
                  <a:pt x="505184" y="1047073"/>
                </a:cubicBezTo>
                <a:cubicBezTo>
                  <a:pt x="508983" y="1023742"/>
                  <a:pt x="506944" y="1040037"/>
                  <a:pt x="509355" y="1025516"/>
                </a:cubicBezTo>
                <a:cubicBezTo>
                  <a:pt x="511766" y="1010995"/>
                  <a:pt x="507447" y="986805"/>
                  <a:pt x="506873" y="963123"/>
                </a:cubicBezTo>
                <a:cubicBezTo>
                  <a:pt x="507006" y="939112"/>
                  <a:pt x="511112" y="911137"/>
                  <a:pt x="512548" y="893356"/>
                </a:cubicBezTo>
                <a:cubicBezTo>
                  <a:pt x="513984" y="875575"/>
                  <a:pt x="513640" y="871333"/>
                  <a:pt x="515492" y="856438"/>
                </a:cubicBezTo>
                <a:cubicBezTo>
                  <a:pt x="512022" y="831582"/>
                  <a:pt x="513851" y="810695"/>
                  <a:pt x="521269" y="792080"/>
                </a:cubicBezTo>
                <a:cubicBezTo>
                  <a:pt x="523173" y="777595"/>
                  <a:pt x="527507" y="785019"/>
                  <a:pt x="529314" y="774293"/>
                </a:cubicBezTo>
                <a:cubicBezTo>
                  <a:pt x="531122" y="763567"/>
                  <a:pt x="522950" y="756728"/>
                  <a:pt x="524928" y="727723"/>
                </a:cubicBezTo>
                <a:cubicBezTo>
                  <a:pt x="525327" y="717404"/>
                  <a:pt x="532992" y="717749"/>
                  <a:pt x="534104" y="695712"/>
                </a:cubicBezTo>
                <a:cubicBezTo>
                  <a:pt x="535215" y="673675"/>
                  <a:pt x="540000" y="585070"/>
                  <a:pt x="541179" y="552638"/>
                </a:cubicBezTo>
                <a:cubicBezTo>
                  <a:pt x="542357" y="520206"/>
                  <a:pt x="539121" y="533336"/>
                  <a:pt x="538784" y="517789"/>
                </a:cubicBezTo>
                <a:cubicBezTo>
                  <a:pt x="538447" y="502242"/>
                  <a:pt x="529995" y="483849"/>
                  <a:pt x="539155" y="459355"/>
                </a:cubicBezTo>
                <a:cubicBezTo>
                  <a:pt x="534282" y="441033"/>
                  <a:pt x="545465" y="440562"/>
                  <a:pt x="548350" y="420246"/>
                </a:cubicBezTo>
                <a:cubicBezTo>
                  <a:pt x="552432" y="409037"/>
                  <a:pt x="551248" y="395007"/>
                  <a:pt x="554063" y="385753"/>
                </a:cubicBezTo>
                <a:cubicBezTo>
                  <a:pt x="556878" y="376499"/>
                  <a:pt x="557385" y="369183"/>
                  <a:pt x="560450" y="362337"/>
                </a:cubicBezTo>
                <a:cubicBezTo>
                  <a:pt x="563515" y="355491"/>
                  <a:pt x="569657" y="353410"/>
                  <a:pt x="572451" y="344679"/>
                </a:cubicBezTo>
                <a:cubicBezTo>
                  <a:pt x="575246" y="335948"/>
                  <a:pt x="580164" y="322294"/>
                  <a:pt x="582006" y="312331"/>
                </a:cubicBezTo>
                <a:cubicBezTo>
                  <a:pt x="583847" y="302368"/>
                  <a:pt x="580997" y="303880"/>
                  <a:pt x="583503" y="284899"/>
                </a:cubicBezTo>
                <a:cubicBezTo>
                  <a:pt x="588855" y="253960"/>
                  <a:pt x="592732" y="226097"/>
                  <a:pt x="592254" y="191300"/>
                </a:cubicBezTo>
                <a:cubicBezTo>
                  <a:pt x="602017" y="184777"/>
                  <a:pt x="597586" y="174390"/>
                  <a:pt x="592419" y="160499"/>
                </a:cubicBezTo>
                <a:cubicBezTo>
                  <a:pt x="599540" y="134531"/>
                  <a:pt x="605057" y="90673"/>
                  <a:pt x="620978" y="46251"/>
                </a:cubicBezTo>
                <a:cubicBezTo>
                  <a:pt x="630736" y="27343"/>
                  <a:pt x="632412" y="23169"/>
                  <a:pt x="635098" y="9619"/>
                </a:cubicBezTo>
                <a:close/>
              </a:path>
            </a:pathLst>
          </a:cu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D17266-A26A-A29A-9EF7-5B58FA9081B7}"/>
              </a:ext>
            </a:extLst>
          </p:cNvPr>
          <p:cNvSpPr txBox="1"/>
          <p:nvPr/>
        </p:nvSpPr>
        <p:spPr>
          <a:xfrm>
            <a:off x="980417" y="35470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B32BB-58CF-CA72-890B-CCE8CF0A1F12}"/>
              </a:ext>
            </a:extLst>
          </p:cNvPr>
          <p:cNvSpPr txBox="1"/>
          <p:nvPr/>
        </p:nvSpPr>
        <p:spPr>
          <a:xfrm>
            <a:off x="7311399" y="57601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012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everal colorful spher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DE16578-014A-3CC0-F634-1567816EF3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8506"/>
            <a:ext cx="10972800" cy="6858000"/>
          </a:xfrm>
          <a:prstGeom prst="rect">
            <a:avLst/>
          </a:pr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5EED744-3380-ECC1-C50C-2D27F1254946}"/>
              </a:ext>
            </a:extLst>
          </p:cNvPr>
          <p:cNvSpPr txBox="1"/>
          <p:nvPr/>
        </p:nvSpPr>
        <p:spPr>
          <a:xfrm>
            <a:off x="6456473" y="58687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A2D71B9-00FE-45C8-1490-EE6004C1037E}"/>
              </a:ext>
            </a:extLst>
          </p:cNvPr>
          <p:cNvSpPr txBox="1"/>
          <p:nvPr/>
        </p:nvSpPr>
        <p:spPr>
          <a:xfrm>
            <a:off x="980417" y="35470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8E706C-DC17-583E-DB22-55AEBDC556AF}"/>
              </a:ext>
            </a:extLst>
          </p:cNvPr>
          <p:cNvSpPr txBox="1"/>
          <p:nvPr/>
        </p:nvSpPr>
        <p:spPr>
          <a:xfrm>
            <a:off x="1054425" y="1652789"/>
            <a:ext cx="10038001" cy="3689435"/>
          </a:xfrm>
          <a:custGeom>
            <a:avLst/>
            <a:gdLst>
              <a:gd name="connsiteX0" fmla="*/ 0 w 10038001"/>
              <a:gd name="connsiteY0" fmla="*/ 0 h 3689435"/>
              <a:gd name="connsiteX1" fmla="*/ 10038001 w 10038001"/>
              <a:gd name="connsiteY1" fmla="*/ 0 h 3689435"/>
              <a:gd name="connsiteX2" fmla="*/ 10038001 w 10038001"/>
              <a:gd name="connsiteY2" fmla="*/ 3689435 h 3689435"/>
              <a:gd name="connsiteX3" fmla="*/ 0 w 10038001"/>
              <a:gd name="connsiteY3" fmla="*/ 3689435 h 3689435"/>
              <a:gd name="connsiteX4" fmla="*/ 0 w 10038001"/>
              <a:gd name="connsiteY4" fmla="*/ 0 h 368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001" h="3689435" extrusionOk="0">
                <a:moveTo>
                  <a:pt x="0" y="0"/>
                </a:moveTo>
                <a:cubicBezTo>
                  <a:pt x="4533334" y="-52937"/>
                  <a:pt x="5297050" y="-57823"/>
                  <a:pt x="10038001" y="0"/>
                </a:cubicBezTo>
                <a:cubicBezTo>
                  <a:pt x="9893684" y="1188827"/>
                  <a:pt x="10159027" y="3019316"/>
                  <a:pt x="10038001" y="3689435"/>
                </a:cubicBezTo>
                <a:cubicBezTo>
                  <a:pt x="5214794" y="3809661"/>
                  <a:pt x="1694652" y="3634915"/>
                  <a:pt x="0" y="3689435"/>
                </a:cubicBezTo>
                <a:cubicBezTo>
                  <a:pt x="56968" y="2061737"/>
                  <a:pt x="155085" y="136262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0081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blue dragon with wings and a glowing blue eye&#10;&#10;Description automatically generated with medium confidence">
            <a:extLst>
              <a:ext uri="{FF2B5EF4-FFF2-40B4-BE49-F238E27FC236}">
                <a16:creationId xmlns:a16="http://schemas.microsoft.com/office/drawing/2014/main" id="{691963E3-6249-5A18-0211-06319E910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2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27" name="Freeform: Shape 26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Freeform: Shape 27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6323D9-9DE1-B2E6-8D9F-F471172FA7CE}"/>
              </a:ext>
            </a:extLst>
          </p:cNvPr>
          <p:cNvSpPr txBox="1"/>
          <p:nvPr/>
        </p:nvSpPr>
        <p:spPr>
          <a:xfrm>
            <a:off x="446562" y="39044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041EF3-6222-3943-DF9A-4F36E62D1963}"/>
              </a:ext>
            </a:extLst>
          </p:cNvPr>
          <p:cNvSpPr txBox="1"/>
          <p:nvPr/>
        </p:nvSpPr>
        <p:spPr>
          <a:xfrm>
            <a:off x="698931" y="554723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157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sunset in a forest&#10;&#10;Description automatically generated">
            <a:extLst>
              <a:ext uri="{FF2B5EF4-FFF2-40B4-BE49-F238E27FC236}">
                <a16:creationId xmlns:a16="http://schemas.microsoft.com/office/drawing/2014/main" id="{7730D6E8-178F-DBAB-308D-C3F66A906A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3" r="15222" b="-1"/>
          <a:stretch/>
        </p:blipFill>
        <p:spPr>
          <a:xfrm>
            <a:off x="1669474" y="10"/>
            <a:ext cx="10522527" cy="6857990"/>
          </a:xfrm>
          <a:custGeom>
            <a:avLst/>
            <a:gdLst>
              <a:gd name="connsiteX0" fmla="*/ 2882142 w 10522527"/>
              <a:gd name="connsiteY0" fmla="*/ 0 h 6857990"/>
              <a:gd name="connsiteX1" fmla="*/ 3500319 w 10522527"/>
              <a:gd name="connsiteY1" fmla="*/ 0 h 6857990"/>
              <a:gd name="connsiteX2" fmla="*/ 3965688 w 10522527"/>
              <a:gd name="connsiteY2" fmla="*/ 0 h 6857990"/>
              <a:gd name="connsiteX3" fmla="*/ 4431056 w 10522527"/>
              <a:gd name="connsiteY3" fmla="*/ 0 h 6857990"/>
              <a:gd name="connsiteX4" fmla="*/ 5125637 w 10522527"/>
              <a:gd name="connsiteY4" fmla="*/ 0 h 6857990"/>
              <a:gd name="connsiteX5" fmla="*/ 5743813 w 10522527"/>
              <a:gd name="connsiteY5" fmla="*/ 0 h 6857990"/>
              <a:gd name="connsiteX6" fmla="*/ 6209182 w 10522527"/>
              <a:gd name="connsiteY6" fmla="*/ 0 h 6857990"/>
              <a:gd name="connsiteX7" fmla="*/ 6750955 w 10522527"/>
              <a:gd name="connsiteY7" fmla="*/ 0 h 6857990"/>
              <a:gd name="connsiteX8" fmla="*/ 7521939 w 10522527"/>
              <a:gd name="connsiteY8" fmla="*/ 0 h 6857990"/>
              <a:gd name="connsiteX9" fmla="*/ 8369328 w 10522527"/>
              <a:gd name="connsiteY9" fmla="*/ 0 h 6857990"/>
              <a:gd name="connsiteX10" fmla="*/ 9216716 w 10522527"/>
              <a:gd name="connsiteY10" fmla="*/ 0 h 6857990"/>
              <a:gd name="connsiteX11" fmla="*/ 9682085 w 10522527"/>
              <a:gd name="connsiteY11" fmla="*/ 0 h 6857990"/>
              <a:gd name="connsiteX12" fmla="*/ 10522527 w 10522527"/>
              <a:gd name="connsiteY12" fmla="*/ 0 h 6857990"/>
              <a:gd name="connsiteX13" fmla="*/ 10522527 w 10522527"/>
              <a:gd name="connsiteY13" fmla="*/ 548639 h 6857990"/>
              <a:gd name="connsiteX14" fmla="*/ 10522527 w 10522527"/>
              <a:gd name="connsiteY14" fmla="*/ 1234438 h 6857990"/>
              <a:gd name="connsiteX15" fmla="*/ 10522527 w 10522527"/>
              <a:gd name="connsiteY15" fmla="*/ 1988817 h 6857990"/>
              <a:gd name="connsiteX16" fmla="*/ 10522527 w 10522527"/>
              <a:gd name="connsiteY16" fmla="*/ 2606036 h 6857990"/>
              <a:gd name="connsiteX17" fmla="*/ 10522527 w 10522527"/>
              <a:gd name="connsiteY17" fmla="*/ 3428995 h 6857990"/>
              <a:gd name="connsiteX18" fmla="*/ 10522527 w 10522527"/>
              <a:gd name="connsiteY18" fmla="*/ 4114794 h 6857990"/>
              <a:gd name="connsiteX19" fmla="*/ 10522527 w 10522527"/>
              <a:gd name="connsiteY19" fmla="*/ 4663433 h 6857990"/>
              <a:gd name="connsiteX20" fmla="*/ 10522527 w 10522527"/>
              <a:gd name="connsiteY20" fmla="*/ 5143493 h 6857990"/>
              <a:gd name="connsiteX21" fmla="*/ 10522527 w 10522527"/>
              <a:gd name="connsiteY21" fmla="*/ 5760712 h 6857990"/>
              <a:gd name="connsiteX22" fmla="*/ 10522527 w 10522527"/>
              <a:gd name="connsiteY22" fmla="*/ 6857990 h 6857990"/>
              <a:gd name="connsiteX23" fmla="*/ 9721987 w 10522527"/>
              <a:gd name="connsiteY23" fmla="*/ 6857990 h 6857990"/>
              <a:gd name="connsiteX24" fmla="*/ 9130283 w 10522527"/>
              <a:gd name="connsiteY24" fmla="*/ 6857990 h 6857990"/>
              <a:gd name="connsiteX25" fmla="*/ 8538579 w 10522527"/>
              <a:gd name="connsiteY25" fmla="*/ 6857990 h 6857990"/>
              <a:gd name="connsiteX26" fmla="*/ 8051294 w 10522527"/>
              <a:gd name="connsiteY26" fmla="*/ 6857990 h 6857990"/>
              <a:gd name="connsiteX27" fmla="*/ 7355172 w 10522527"/>
              <a:gd name="connsiteY27" fmla="*/ 6857990 h 6857990"/>
              <a:gd name="connsiteX28" fmla="*/ 6659050 w 10522527"/>
              <a:gd name="connsiteY28" fmla="*/ 6857990 h 6857990"/>
              <a:gd name="connsiteX29" fmla="*/ 5858510 w 10522527"/>
              <a:gd name="connsiteY29" fmla="*/ 6857990 h 6857990"/>
              <a:gd name="connsiteX30" fmla="*/ 5057969 w 10522527"/>
              <a:gd name="connsiteY30" fmla="*/ 6857990 h 6857990"/>
              <a:gd name="connsiteX31" fmla="*/ 4675102 w 10522527"/>
              <a:gd name="connsiteY31" fmla="*/ 6857990 h 6857990"/>
              <a:gd name="connsiteX32" fmla="*/ 4083399 w 10522527"/>
              <a:gd name="connsiteY32" fmla="*/ 6857990 h 6857990"/>
              <a:gd name="connsiteX33" fmla="*/ 3700531 w 10522527"/>
              <a:gd name="connsiteY33" fmla="*/ 6857990 h 6857990"/>
              <a:gd name="connsiteX34" fmla="*/ 3004409 w 10522527"/>
              <a:gd name="connsiteY34" fmla="*/ 6857990 h 6857990"/>
              <a:gd name="connsiteX35" fmla="*/ 2621542 w 10522527"/>
              <a:gd name="connsiteY35" fmla="*/ 6857990 h 6857990"/>
              <a:gd name="connsiteX36" fmla="*/ 2134257 w 10522527"/>
              <a:gd name="connsiteY36" fmla="*/ 6857990 h 6857990"/>
              <a:gd name="connsiteX37" fmla="*/ 1229298 w 10522527"/>
              <a:gd name="connsiteY37" fmla="*/ 6857990 h 6857990"/>
              <a:gd name="connsiteX38" fmla="*/ 80697 w 10522527"/>
              <a:gd name="connsiteY38" fmla="*/ 6857990 h 6857990"/>
              <a:gd name="connsiteX39" fmla="*/ 37339 w 10522527"/>
              <a:gd name="connsiteY39" fmla="*/ 6516775 h 6857990"/>
              <a:gd name="connsiteX40" fmla="*/ 0 w 10522527"/>
              <a:gd name="connsiteY40" fmla="*/ 5777338 h 6857990"/>
              <a:gd name="connsiteX41" fmla="*/ 2631803 w 10522527"/>
              <a:gd name="connsiteY41" fmla="*/ 196727 h 6857990"/>
              <a:gd name="connsiteX42" fmla="*/ 2882142 w 10522527"/>
              <a:gd name="connsiteY42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0522527" h="6857990" fill="none" extrusionOk="0">
                <a:moveTo>
                  <a:pt x="2882142" y="0"/>
                </a:moveTo>
                <a:cubicBezTo>
                  <a:pt x="3014587" y="-11582"/>
                  <a:pt x="3220175" y="-16608"/>
                  <a:pt x="3500319" y="0"/>
                </a:cubicBezTo>
                <a:cubicBezTo>
                  <a:pt x="3780463" y="16608"/>
                  <a:pt x="3856750" y="-20349"/>
                  <a:pt x="3965688" y="0"/>
                </a:cubicBezTo>
                <a:cubicBezTo>
                  <a:pt x="4074626" y="20349"/>
                  <a:pt x="4291873" y="21120"/>
                  <a:pt x="4431056" y="0"/>
                </a:cubicBezTo>
                <a:cubicBezTo>
                  <a:pt x="4570239" y="-21120"/>
                  <a:pt x="4958020" y="15570"/>
                  <a:pt x="5125637" y="0"/>
                </a:cubicBezTo>
                <a:cubicBezTo>
                  <a:pt x="5293254" y="-15570"/>
                  <a:pt x="5502836" y="-20697"/>
                  <a:pt x="5743813" y="0"/>
                </a:cubicBezTo>
                <a:cubicBezTo>
                  <a:pt x="5984790" y="20697"/>
                  <a:pt x="6004142" y="-8204"/>
                  <a:pt x="6209182" y="0"/>
                </a:cubicBezTo>
                <a:cubicBezTo>
                  <a:pt x="6414222" y="8204"/>
                  <a:pt x="6609373" y="-24176"/>
                  <a:pt x="6750955" y="0"/>
                </a:cubicBezTo>
                <a:cubicBezTo>
                  <a:pt x="6892537" y="24176"/>
                  <a:pt x="7360677" y="-36795"/>
                  <a:pt x="7521939" y="0"/>
                </a:cubicBezTo>
                <a:cubicBezTo>
                  <a:pt x="7683201" y="36795"/>
                  <a:pt x="8029126" y="2010"/>
                  <a:pt x="8369328" y="0"/>
                </a:cubicBezTo>
                <a:cubicBezTo>
                  <a:pt x="8709530" y="-2010"/>
                  <a:pt x="8837512" y="-28300"/>
                  <a:pt x="9216716" y="0"/>
                </a:cubicBezTo>
                <a:cubicBezTo>
                  <a:pt x="9595920" y="28300"/>
                  <a:pt x="9470279" y="-3580"/>
                  <a:pt x="9682085" y="0"/>
                </a:cubicBezTo>
                <a:cubicBezTo>
                  <a:pt x="9893891" y="3580"/>
                  <a:pt x="10345470" y="22982"/>
                  <a:pt x="10522527" y="0"/>
                </a:cubicBezTo>
                <a:cubicBezTo>
                  <a:pt x="10520596" y="216774"/>
                  <a:pt x="10513083" y="394969"/>
                  <a:pt x="10522527" y="548639"/>
                </a:cubicBezTo>
                <a:cubicBezTo>
                  <a:pt x="10531971" y="702309"/>
                  <a:pt x="10507904" y="959605"/>
                  <a:pt x="10522527" y="1234438"/>
                </a:cubicBezTo>
                <a:cubicBezTo>
                  <a:pt x="10537150" y="1509271"/>
                  <a:pt x="10511723" y="1644343"/>
                  <a:pt x="10522527" y="1988817"/>
                </a:cubicBezTo>
                <a:cubicBezTo>
                  <a:pt x="10533331" y="2333291"/>
                  <a:pt x="10507046" y="2330578"/>
                  <a:pt x="10522527" y="2606036"/>
                </a:cubicBezTo>
                <a:cubicBezTo>
                  <a:pt x="10538008" y="2881494"/>
                  <a:pt x="10514974" y="3156039"/>
                  <a:pt x="10522527" y="3428995"/>
                </a:cubicBezTo>
                <a:cubicBezTo>
                  <a:pt x="10530080" y="3701951"/>
                  <a:pt x="10541119" y="3971614"/>
                  <a:pt x="10522527" y="4114794"/>
                </a:cubicBezTo>
                <a:cubicBezTo>
                  <a:pt x="10503935" y="4257974"/>
                  <a:pt x="10501281" y="4475092"/>
                  <a:pt x="10522527" y="4663433"/>
                </a:cubicBezTo>
                <a:cubicBezTo>
                  <a:pt x="10543773" y="4851774"/>
                  <a:pt x="10526744" y="5020492"/>
                  <a:pt x="10522527" y="5143493"/>
                </a:cubicBezTo>
                <a:cubicBezTo>
                  <a:pt x="10518310" y="5266494"/>
                  <a:pt x="10529284" y="5533425"/>
                  <a:pt x="10522527" y="5760712"/>
                </a:cubicBezTo>
                <a:cubicBezTo>
                  <a:pt x="10515770" y="5987999"/>
                  <a:pt x="10570879" y="6388033"/>
                  <a:pt x="10522527" y="6857990"/>
                </a:cubicBezTo>
                <a:cubicBezTo>
                  <a:pt x="10175106" y="6836391"/>
                  <a:pt x="10103306" y="6825681"/>
                  <a:pt x="9721987" y="6857990"/>
                </a:cubicBezTo>
                <a:cubicBezTo>
                  <a:pt x="9340668" y="6890299"/>
                  <a:pt x="9333925" y="6830646"/>
                  <a:pt x="9130283" y="6857990"/>
                </a:cubicBezTo>
                <a:cubicBezTo>
                  <a:pt x="8926641" y="6885334"/>
                  <a:pt x="8700966" y="6837850"/>
                  <a:pt x="8538579" y="6857990"/>
                </a:cubicBezTo>
                <a:cubicBezTo>
                  <a:pt x="8376192" y="6878130"/>
                  <a:pt x="8211470" y="6860584"/>
                  <a:pt x="8051294" y="6857990"/>
                </a:cubicBezTo>
                <a:cubicBezTo>
                  <a:pt x="7891119" y="6855396"/>
                  <a:pt x="7663588" y="6834209"/>
                  <a:pt x="7355172" y="6857990"/>
                </a:cubicBezTo>
                <a:cubicBezTo>
                  <a:pt x="7046756" y="6881771"/>
                  <a:pt x="6839002" y="6871396"/>
                  <a:pt x="6659050" y="6857990"/>
                </a:cubicBezTo>
                <a:cubicBezTo>
                  <a:pt x="6479098" y="6844584"/>
                  <a:pt x="6098061" y="6827668"/>
                  <a:pt x="5858510" y="6857990"/>
                </a:cubicBezTo>
                <a:cubicBezTo>
                  <a:pt x="5618959" y="6888312"/>
                  <a:pt x="5388899" y="6885648"/>
                  <a:pt x="5057969" y="6857990"/>
                </a:cubicBezTo>
                <a:cubicBezTo>
                  <a:pt x="4727039" y="6830332"/>
                  <a:pt x="4794598" y="6849707"/>
                  <a:pt x="4675102" y="6857990"/>
                </a:cubicBezTo>
                <a:cubicBezTo>
                  <a:pt x="4555606" y="6866273"/>
                  <a:pt x="4356298" y="6860123"/>
                  <a:pt x="4083399" y="6857990"/>
                </a:cubicBezTo>
                <a:cubicBezTo>
                  <a:pt x="3810500" y="6855857"/>
                  <a:pt x="3847140" y="6854588"/>
                  <a:pt x="3700531" y="6857990"/>
                </a:cubicBezTo>
                <a:cubicBezTo>
                  <a:pt x="3553922" y="6861392"/>
                  <a:pt x="3350184" y="6828098"/>
                  <a:pt x="3004409" y="6857990"/>
                </a:cubicBezTo>
                <a:cubicBezTo>
                  <a:pt x="2658634" y="6887882"/>
                  <a:pt x="2747409" y="6865345"/>
                  <a:pt x="2621542" y="6857990"/>
                </a:cubicBezTo>
                <a:cubicBezTo>
                  <a:pt x="2495675" y="6850635"/>
                  <a:pt x="2340624" y="6872878"/>
                  <a:pt x="2134257" y="6857990"/>
                </a:cubicBezTo>
                <a:cubicBezTo>
                  <a:pt x="1927890" y="6843102"/>
                  <a:pt x="1470900" y="6855833"/>
                  <a:pt x="1229298" y="6857990"/>
                </a:cubicBezTo>
                <a:cubicBezTo>
                  <a:pt x="987696" y="6860147"/>
                  <a:pt x="544181" y="6825701"/>
                  <a:pt x="80697" y="6857990"/>
                </a:cubicBezTo>
                <a:cubicBezTo>
                  <a:pt x="73810" y="6722353"/>
                  <a:pt x="46652" y="6606967"/>
                  <a:pt x="37339" y="6516775"/>
                </a:cubicBezTo>
                <a:cubicBezTo>
                  <a:pt x="3090" y="6256892"/>
                  <a:pt x="-279" y="6063969"/>
                  <a:pt x="0" y="5777338"/>
                </a:cubicBezTo>
                <a:cubicBezTo>
                  <a:pt x="-125415" y="3481314"/>
                  <a:pt x="873239" y="1354636"/>
                  <a:pt x="2631803" y="196727"/>
                </a:cubicBezTo>
                <a:cubicBezTo>
                  <a:pt x="2694036" y="132599"/>
                  <a:pt x="2812888" y="50600"/>
                  <a:pt x="2882142" y="0"/>
                </a:cubicBezTo>
                <a:close/>
              </a:path>
              <a:path w="10522527" h="6857990" stroke="0" extrusionOk="0">
                <a:moveTo>
                  <a:pt x="2882142" y="0"/>
                </a:moveTo>
                <a:cubicBezTo>
                  <a:pt x="3071816" y="-16599"/>
                  <a:pt x="3348295" y="11405"/>
                  <a:pt x="3576722" y="0"/>
                </a:cubicBezTo>
                <a:cubicBezTo>
                  <a:pt x="3805149" y="-11405"/>
                  <a:pt x="4248653" y="-4754"/>
                  <a:pt x="4424111" y="0"/>
                </a:cubicBezTo>
                <a:cubicBezTo>
                  <a:pt x="4599569" y="4754"/>
                  <a:pt x="4864951" y="-24426"/>
                  <a:pt x="5042287" y="0"/>
                </a:cubicBezTo>
                <a:cubicBezTo>
                  <a:pt x="5219623" y="24426"/>
                  <a:pt x="5584497" y="27417"/>
                  <a:pt x="5736868" y="0"/>
                </a:cubicBezTo>
                <a:cubicBezTo>
                  <a:pt x="5889239" y="-27417"/>
                  <a:pt x="6412621" y="14070"/>
                  <a:pt x="6584256" y="0"/>
                </a:cubicBezTo>
                <a:cubicBezTo>
                  <a:pt x="6755891" y="-14070"/>
                  <a:pt x="6955192" y="20905"/>
                  <a:pt x="7049625" y="0"/>
                </a:cubicBezTo>
                <a:cubicBezTo>
                  <a:pt x="7144058" y="-20905"/>
                  <a:pt x="7487742" y="-38309"/>
                  <a:pt x="7820609" y="0"/>
                </a:cubicBezTo>
                <a:cubicBezTo>
                  <a:pt x="8153476" y="38309"/>
                  <a:pt x="8413692" y="-31735"/>
                  <a:pt x="8591593" y="0"/>
                </a:cubicBezTo>
                <a:cubicBezTo>
                  <a:pt x="8769494" y="31735"/>
                  <a:pt x="8984732" y="-6819"/>
                  <a:pt x="9133366" y="0"/>
                </a:cubicBezTo>
                <a:cubicBezTo>
                  <a:pt x="9282000" y="6819"/>
                  <a:pt x="10067112" y="8996"/>
                  <a:pt x="10522527" y="0"/>
                </a:cubicBezTo>
                <a:cubicBezTo>
                  <a:pt x="10525034" y="314093"/>
                  <a:pt x="10553702" y="509254"/>
                  <a:pt x="10522527" y="754379"/>
                </a:cubicBezTo>
                <a:cubicBezTo>
                  <a:pt x="10491352" y="999504"/>
                  <a:pt x="10563296" y="1358013"/>
                  <a:pt x="10522527" y="1577338"/>
                </a:cubicBezTo>
                <a:cubicBezTo>
                  <a:pt x="10481758" y="1796663"/>
                  <a:pt x="10517068" y="2156392"/>
                  <a:pt x="10522527" y="2400297"/>
                </a:cubicBezTo>
                <a:cubicBezTo>
                  <a:pt x="10527986" y="2644202"/>
                  <a:pt x="10521889" y="2753469"/>
                  <a:pt x="10522527" y="2948936"/>
                </a:cubicBezTo>
                <a:cubicBezTo>
                  <a:pt x="10523165" y="3144403"/>
                  <a:pt x="10547701" y="3271741"/>
                  <a:pt x="10522527" y="3566155"/>
                </a:cubicBezTo>
                <a:cubicBezTo>
                  <a:pt x="10497353" y="3860569"/>
                  <a:pt x="10531445" y="4018925"/>
                  <a:pt x="10522527" y="4183374"/>
                </a:cubicBezTo>
                <a:cubicBezTo>
                  <a:pt x="10513609" y="4347823"/>
                  <a:pt x="10545590" y="4549462"/>
                  <a:pt x="10522527" y="4732013"/>
                </a:cubicBezTo>
                <a:cubicBezTo>
                  <a:pt x="10499464" y="4914564"/>
                  <a:pt x="10534473" y="5183053"/>
                  <a:pt x="10522527" y="5417812"/>
                </a:cubicBezTo>
                <a:cubicBezTo>
                  <a:pt x="10510581" y="5652571"/>
                  <a:pt x="10498001" y="5752220"/>
                  <a:pt x="10522527" y="5966451"/>
                </a:cubicBezTo>
                <a:cubicBezTo>
                  <a:pt x="10547053" y="6180682"/>
                  <a:pt x="10536793" y="6662733"/>
                  <a:pt x="10522527" y="6857990"/>
                </a:cubicBezTo>
                <a:cubicBezTo>
                  <a:pt x="10342868" y="6863367"/>
                  <a:pt x="10181346" y="6867831"/>
                  <a:pt x="9930823" y="6857990"/>
                </a:cubicBezTo>
                <a:cubicBezTo>
                  <a:pt x="9680300" y="6848149"/>
                  <a:pt x="9344156" y="6888129"/>
                  <a:pt x="9025865" y="6857990"/>
                </a:cubicBezTo>
                <a:cubicBezTo>
                  <a:pt x="8707574" y="6827851"/>
                  <a:pt x="8672071" y="6876671"/>
                  <a:pt x="8538579" y="6857990"/>
                </a:cubicBezTo>
                <a:cubicBezTo>
                  <a:pt x="8405087" y="6839309"/>
                  <a:pt x="7990210" y="6892532"/>
                  <a:pt x="7738039" y="6857990"/>
                </a:cubicBezTo>
                <a:cubicBezTo>
                  <a:pt x="7485868" y="6823448"/>
                  <a:pt x="7199181" y="6880258"/>
                  <a:pt x="6833080" y="6857990"/>
                </a:cubicBezTo>
                <a:cubicBezTo>
                  <a:pt x="6466979" y="6835722"/>
                  <a:pt x="6506612" y="6847937"/>
                  <a:pt x="6241377" y="6857990"/>
                </a:cubicBezTo>
                <a:cubicBezTo>
                  <a:pt x="5976142" y="6868043"/>
                  <a:pt x="5854301" y="6864963"/>
                  <a:pt x="5545255" y="6857990"/>
                </a:cubicBezTo>
                <a:cubicBezTo>
                  <a:pt x="5236209" y="6851017"/>
                  <a:pt x="5055364" y="6892649"/>
                  <a:pt x="4849133" y="6857990"/>
                </a:cubicBezTo>
                <a:cubicBezTo>
                  <a:pt x="4642902" y="6823331"/>
                  <a:pt x="4378130" y="6838311"/>
                  <a:pt x="3944174" y="6857990"/>
                </a:cubicBezTo>
                <a:cubicBezTo>
                  <a:pt x="3510218" y="6877669"/>
                  <a:pt x="3628792" y="6861507"/>
                  <a:pt x="3352470" y="6857990"/>
                </a:cubicBezTo>
                <a:cubicBezTo>
                  <a:pt x="3076148" y="6854473"/>
                  <a:pt x="2966642" y="6882953"/>
                  <a:pt x="2656348" y="6857990"/>
                </a:cubicBezTo>
                <a:cubicBezTo>
                  <a:pt x="2346054" y="6833027"/>
                  <a:pt x="2334607" y="6871584"/>
                  <a:pt x="2169063" y="6857990"/>
                </a:cubicBezTo>
                <a:cubicBezTo>
                  <a:pt x="2003519" y="6844396"/>
                  <a:pt x="1680687" y="6882633"/>
                  <a:pt x="1368523" y="6857990"/>
                </a:cubicBezTo>
                <a:cubicBezTo>
                  <a:pt x="1056359" y="6833347"/>
                  <a:pt x="1112106" y="6863735"/>
                  <a:pt x="985656" y="6857990"/>
                </a:cubicBezTo>
                <a:cubicBezTo>
                  <a:pt x="859206" y="6852245"/>
                  <a:pt x="322210" y="6846246"/>
                  <a:pt x="80697" y="6857990"/>
                </a:cubicBezTo>
                <a:cubicBezTo>
                  <a:pt x="78098" y="6701802"/>
                  <a:pt x="35790" y="6639268"/>
                  <a:pt x="37339" y="6516775"/>
                </a:cubicBezTo>
                <a:cubicBezTo>
                  <a:pt x="-35150" y="6237950"/>
                  <a:pt x="8938" y="5976133"/>
                  <a:pt x="0" y="5777338"/>
                </a:cubicBezTo>
                <a:cubicBezTo>
                  <a:pt x="-66701" y="3181035"/>
                  <a:pt x="974991" y="1612285"/>
                  <a:pt x="2631803" y="196727"/>
                </a:cubicBezTo>
                <a:cubicBezTo>
                  <a:pt x="2693666" y="129780"/>
                  <a:pt x="2773891" y="79047"/>
                  <a:pt x="2882142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2068299775"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22527" h="6858000">
                        <a:moveTo>
                          <a:pt x="2882142" y="0"/>
                        </a:moveTo>
                        <a:lnTo>
                          <a:pt x="10522527" y="0"/>
                        </a:lnTo>
                        <a:lnTo>
                          <a:pt x="10522527" y="6858000"/>
                        </a:lnTo>
                        <a:lnTo>
                          <a:pt x="80697" y="6858000"/>
                        </a:lnTo>
                        <a:lnTo>
                          <a:pt x="37339" y="6516785"/>
                        </a:lnTo>
                        <a:cubicBezTo>
                          <a:pt x="12648" y="6273664"/>
                          <a:pt x="0" y="6026982"/>
                          <a:pt x="0" y="5777347"/>
                        </a:cubicBezTo>
                        <a:cubicBezTo>
                          <a:pt x="0" y="3530630"/>
                          <a:pt x="1024495" y="1523197"/>
                          <a:pt x="2631803" y="196728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34" name="Arc 33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F59AC-EC58-3494-1343-E9415C41EE79}"/>
              </a:ext>
            </a:extLst>
          </p:cNvPr>
          <p:cNvSpPr txBox="1"/>
          <p:nvPr/>
        </p:nvSpPr>
        <p:spPr>
          <a:xfrm>
            <a:off x="284492" y="2873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F5A73B-4FE0-8735-CBDE-80A69E3535BD}"/>
              </a:ext>
            </a:extLst>
          </p:cNvPr>
          <p:cNvSpPr txBox="1"/>
          <p:nvPr/>
        </p:nvSpPr>
        <p:spPr>
          <a:xfrm>
            <a:off x="7201540" y="56496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1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1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9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tree and the moon&#10;&#10;Description automatically generated">
            <a:extLst>
              <a:ext uri="{FF2B5EF4-FFF2-40B4-BE49-F238E27FC236}">
                <a16:creationId xmlns:a16="http://schemas.microsoft.com/office/drawing/2014/main" id="{C7D2DA6F-9C38-7DD3-BB01-D99534FC1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DED2324-B078-94BB-42B0-3EEEB03146A8}"/>
              </a:ext>
            </a:extLst>
          </p:cNvPr>
          <p:cNvSpPr txBox="1"/>
          <p:nvPr/>
        </p:nvSpPr>
        <p:spPr>
          <a:xfrm>
            <a:off x="6456473" y="568461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1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1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590EC7-AA75-ED25-AA7C-F310E50FE0BC}"/>
              </a:ext>
            </a:extLst>
          </p:cNvPr>
          <p:cNvSpPr txBox="1"/>
          <p:nvPr/>
        </p:nvSpPr>
        <p:spPr>
          <a:xfrm>
            <a:off x="971382" y="32964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bg1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bg1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70F522-CAEF-0188-25B2-6D191B1D67F7}"/>
              </a:ext>
            </a:extLst>
          </p:cNvPr>
          <p:cNvSpPr txBox="1"/>
          <p:nvPr/>
        </p:nvSpPr>
        <p:spPr>
          <a:xfrm>
            <a:off x="1054425" y="1652789"/>
            <a:ext cx="10038001" cy="3689435"/>
          </a:xfrm>
          <a:custGeom>
            <a:avLst/>
            <a:gdLst>
              <a:gd name="connsiteX0" fmla="*/ 0 w 10038001"/>
              <a:gd name="connsiteY0" fmla="*/ 0 h 3689435"/>
              <a:gd name="connsiteX1" fmla="*/ 10038001 w 10038001"/>
              <a:gd name="connsiteY1" fmla="*/ 0 h 3689435"/>
              <a:gd name="connsiteX2" fmla="*/ 10038001 w 10038001"/>
              <a:gd name="connsiteY2" fmla="*/ 3689435 h 3689435"/>
              <a:gd name="connsiteX3" fmla="*/ 0 w 10038001"/>
              <a:gd name="connsiteY3" fmla="*/ 3689435 h 3689435"/>
              <a:gd name="connsiteX4" fmla="*/ 0 w 10038001"/>
              <a:gd name="connsiteY4" fmla="*/ 0 h 3689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8001" h="3689435" extrusionOk="0">
                <a:moveTo>
                  <a:pt x="0" y="0"/>
                </a:moveTo>
                <a:cubicBezTo>
                  <a:pt x="4533334" y="-52937"/>
                  <a:pt x="5297050" y="-57823"/>
                  <a:pt x="10038001" y="0"/>
                </a:cubicBezTo>
                <a:cubicBezTo>
                  <a:pt x="9893684" y="1188827"/>
                  <a:pt x="10159027" y="3019316"/>
                  <a:pt x="10038001" y="3689435"/>
                </a:cubicBezTo>
                <a:cubicBezTo>
                  <a:pt x="5214794" y="3809661"/>
                  <a:pt x="1694652" y="3634915"/>
                  <a:pt x="0" y="3689435"/>
                </a:cubicBezTo>
                <a:cubicBezTo>
                  <a:pt x="56968" y="2061737"/>
                  <a:pt x="155085" y="1362620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91290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A rainbow colored planet in space&#10;&#10;Description automatically generated">
            <a:extLst>
              <a:ext uri="{FF2B5EF4-FFF2-40B4-BE49-F238E27FC236}">
                <a16:creationId xmlns:a16="http://schemas.microsoft.com/office/drawing/2014/main" id="{C57AF8DB-E9A6-2D83-A003-F33AD779C2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20" b="8481"/>
          <a:stretch/>
        </p:blipFill>
        <p:spPr>
          <a:xfrm>
            <a:off x="20" y="10"/>
            <a:ext cx="12191980" cy="6542106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0B8C7F9-72DB-225A-9D52-7D47B850739D}"/>
              </a:ext>
            </a:extLst>
          </p:cNvPr>
          <p:cNvSpPr txBox="1"/>
          <p:nvPr/>
        </p:nvSpPr>
        <p:spPr>
          <a:xfrm>
            <a:off x="7066073" y="5711119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9B24E-4A48-8E01-0456-287A72B78438}"/>
              </a:ext>
            </a:extLst>
          </p:cNvPr>
          <p:cNvSpPr txBox="1"/>
          <p:nvPr/>
        </p:nvSpPr>
        <p:spPr>
          <a:xfrm>
            <a:off x="315399" y="29651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47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B2E1B9F-52EC-51C8-6484-2CA2B8183AB7}"/>
              </a:ext>
            </a:extLst>
          </p:cNvPr>
          <p:cNvGrpSpPr/>
          <p:nvPr/>
        </p:nvGrpSpPr>
        <p:grpSpPr>
          <a:xfrm>
            <a:off x="748552" y="481853"/>
            <a:ext cx="6745941" cy="6096996"/>
            <a:chOff x="748552" y="481853"/>
            <a:chExt cx="6745941" cy="6096996"/>
          </a:xfrm>
        </p:grpSpPr>
        <p:pic>
          <p:nvPicPr>
            <p:cNvPr id="25" name="Picture 24" descr="A person in a suit&#10;&#10;Description automatically generated">
              <a:extLst>
                <a:ext uri="{FF2B5EF4-FFF2-40B4-BE49-F238E27FC236}">
                  <a16:creationId xmlns:a16="http://schemas.microsoft.com/office/drawing/2014/main" id="{3635FD57-A13B-E25D-2F75-FFFEAB9D3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620"/>
            <a:stretch/>
          </p:blipFill>
          <p:spPr>
            <a:xfrm>
              <a:off x="748552" y="481853"/>
              <a:ext cx="6745941" cy="6096996"/>
            </a:xfrm>
            <a:custGeom>
              <a:avLst/>
              <a:gdLst>
                <a:gd name="connsiteX0" fmla="*/ 0 w 6745941"/>
                <a:gd name="connsiteY0" fmla="*/ 0 h 6096996"/>
                <a:gd name="connsiteX1" fmla="*/ 6745941 w 6745941"/>
                <a:gd name="connsiteY1" fmla="*/ 0 h 6096996"/>
                <a:gd name="connsiteX2" fmla="*/ 6745941 w 6745941"/>
                <a:gd name="connsiteY2" fmla="*/ 6096996 h 6096996"/>
                <a:gd name="connsiteX3" fmla="*/ 0 w 6745941"/>
                <a:gd name="connsiteY3" fmla="*/ 6096996 h 6096996"/>
                <a:gd name="connsiteX4" fmla="*/ 0 w 6745941"/>
                <a:gd name="connsiteY4" fmla="*/ 0 h 6096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5941" h="6096996" fill="none" extrusionOk="0">
                  <a:moveTo>
                    <a:pt x="0" y="0"/>
                  </a:moveTo>
                  <a:cubicBezTo>
                    <a:pt x="3362299" y="-132433"/>
                    <a:pt x="3513744" y="39033"/>
                    <a:pt x="6745941" y="0"/>
                  </a:cubicBezTo>
                  <a:cubicBezTo>
                    <a:pt x="6676321" y="1072388"/>
                    <a:pt x="6698832" y="3876645"/>
                    <a:pt x="6745941" y="6096996"/>
                  </a:cubicBezTo>
                  <a:cubicBezTo>
                    <a:pt x="4374690" y="5941365"/>
                    <a:pt x="1489371" y="6265158"/>
                    <a:pt x="0" y="6096996"/>
                  </a:cubicBezTo>
                  <a:cubicBezTo>
                    <a:pt x="-164998" y="3471769"/>
                    <a:pt x="80728" y="1131139"/>
                    <a:pt x="0" y="0"/>
                  </a:cubicBezTo>
                  <a:close/>
                </a:path>
                <a:path w="6745941" h="6096996" stroke="0" extrusionOk="0">
                  <a:moveTo>
                    <a:pt x="0" y="0"/>
                  </a:moveTo>
                  <a:cubicBezTo>
                    <a:pt x="1845991" y="-159749"/>
                    <a:pt x="5219052" y="-128120"/>
                    <a:pt x="6745941" y="0"/>
                  </a:cubicBezTo>
                  <a:cubicBezTo>
                    <a:pt x="6727120" y="1789709"/>
                    <a:pt x="6766671" y="3605334"/>
                    <a:pt x="6745941" y="6096996"/>
                  </a:cubicBezTo>
                  <a:cubicBezTo>
                    <a:pt x="5463524" y="6053827"/>
                    <a:pt x="2455273" y="6125750"/>
                    <a:pt x="0" y="6096996"/>
                  </a:cubicBezTo>
                  <a:cubicBezTo>
                    <a:pt x="-63637" y="3984058"/>
                    <a:pt x="159978" y="1707208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4001733554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506A386D-8A22-44F8-CD30-C431C5EF26BF}"/>
                </a:ext>
              </a:extLst>
            </p:cNvPr>
            <p:cNvSpPr txBox="1"/>
            <p:nvPr/>
          </p:nvSpPr>
          <p:spPr>
            <a:xfrm>
              <a:off x="1102155" y="766227"/>
              <a:ext cx="3310430" cy="584775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bg1">
                  <a:lumMod val="6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036F50A-2320-E079-6654-64B032AF73E8}"/>
                </a:ext>
              </a:extLst>
            </p:cNvPr>
            <p:cNvSpPr txBox="1"/>
            <p:nvPr/>
          </p:nvSpPr>
          <p:spPr>
            <a:xfrm>
              <a:off x="3030071" y="5531225"/>
              <a:ext cx="4012931" cy="584775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bg1">
                  <a:lumMod val="6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1544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colorful stained glass window&#10;&#10;Description automatically generated">
            <a:extLst>
              <a:ext uri="{FF2B5EF4-FFF2-40B4-BE49-F238E27FC236}">
                <a16:creationId xmlns:a16="http://schemas.microsoft.com/office/drawing/2014/main" id="{35EA2702-7906-BCA8-9879-883AC9F652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76200">
            <a:solidFill>
              <a:schemeClr val="tx1"/>
            </a:solidFill>
            <a:prstDash val="lgDash"/>
          </a:ln>
          <a:effectLst>
            <a:glow rad="101600">
              <a:schemeClr val="bg1">
                <a:lumMod val="50000"/>
                <a:alpha val="6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C4EB11-775D-1E65-8558-E5BE37946634}"/>
              </a:ext>
            </a:extLst>
          </p:cNvPr>
          <p:cNvSpPr txBox="1"/>
          <p:nvPr/>
        </p:nvSpPr>
        <p:spPr>
          <a:xfrm>
            <a:off x="446562" y="39044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DEABD-4DFB-88F7-8D90-40A7F3AB6C3A}"/>
              </a:ext>
            </a:extLst>
          </p:cNvPr>
          <p:cNvSpPr txBox="1"/>
          <p:nvPr/>
        </p:nvSpPr>
        <p:spPr>
          <a:xfrm>
            <a:off x="7243664" y="562343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6708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 descr="A pumpkin in a graveyard at night&#10;&#10;Description automatically generated">
            <a:extLst>
              <a:ext uri="{FF2B5EF4-FFF2-40B4-BE49-F238E27FC236}">
                <a16:creationId xmlns:a16="http://schemas.microsoft.com/office/drawing/2014/main" id="{C92EBAB6-A41A-88AA-CFBC-3E9B8BB0B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" b="-1"/>
          <a:stretch/>
        </p:blipFill>
        <p:spPr>
          <a:xfrm>
            <a:off x="20" y="10"/>
            <a:ext cx="12191980" cy="6865943"/>
          </a:xfrm>
          <a:custGeom>
            <a:avLst/>
            <a:gdLst/>
            <a:ahLst/>
            <a:cxnLst/>
            <a:rect l="l" t="t" r="r" b="b"/>
            <a:pathLst>
              <a:path w="12192000" h="6857681">
                <a:moveTo>
                  <a:pt x="0" y="0"/>
                </a:moveTo>
                <a:lnTo>
                  <a:pt x="6033794" y="0"/>
                </a:lnTo>
                <a:lnTo>
                  <a:pt x="6104632" y="17448"/>
                </a:lnTo>
                <a:cubicBezTo>
                  <a:pt x="6167597" y="23966"/>
                  <a:pt x="6148747" y="27214"/>
                  <a:pt x="6198111" y="26888"/>
                </a:cubicBezTo>
                <a:cubicBezTo>
                  <a:pt x="6203032" y="26525"/>
                  <a:pt x="6212450" y="35708"/>
                  <a:pt x="6231511" y="33431"/>
                </a:cubicBezTo>
                <a:cubicBezTo>
                  <a:pt x="6261681" y="37362"/>
                  <a:pt x="6245025" y="48416"/>
                  <a:pt x="6283668" y="52056"/>
                </a:cubicBezTo>
                <a:cubicBezTo>
                  <a:pt x="6280095" y="55478"/>
                  <a:pt x="6317954" y="53783"/>
                  <a:pt x="6321602" y="65933"/>
                </a:cubicBezTo>
                <a:cubicBezTo>
                  <a:pt x="6338020" y="69803"/>
                  <a:pt x="6363241" y="73066"/>
                  <a:pt x="6382175" y="75274"/>
                </a:cubicBezTo>
                <a:cubicBezTo>
                  <a:pt x="6410543" y="81224"/>
                  <a:pt x="6424665" y="87641"/>
                  <a:pt x="6428857" y="91880"/>
                </a:cubicBezTo>
                <a:cubicBezTo>
                  <a:pt x="6457257" y="98611"/>
                  <a:pt x="6454186" y="99822"/>
                  <a:pt x="6491478" y="114104"/>
                </a:cubicBezTo>
                <a:cubicBezTo>
                  <a:pt x="6513363" y="108974"/>
                  <a:pt x="6532168" y="120070"/>
                  <a:pt x="6541328" y="130204"/>
                </a:cubicBezTo>
                <a:cubicBezTo>
                  <a:pt x="6566101" y="139804"/>
                  <a:pt x="6619910" y="162727"/>
                  <a:pt x="6655300" y="165762"/>
                </a:cubicBezTo>
                <a:cubicBezTo>
                  <a:pt x="6709422" y="165032"/>
                  <a:pt x="6694278" y="176304"/>
                  <a:pt x="6718357" y="184874"/>
                </a:cubicBezTo>
                <a:cubicBezTo>
                  <a:pt x="6737101" y="195527"/>
                  <a:pt x="6734493" y="186329"/>
                  <a:pt x="6754054" y="199796"/>
                </a:cubicBezTo>
                <a:lnTo>
                  <a:pt x="6790284" y="215417"/>
                </a:lnTo>
                <a:lnTo>
                  <a:pt x="6833979" y="239878"/>
                </a:lnTo>
                <a:lnTo>
                  <a:pt x="6843981" y="246602"/>
                </a:lnTo>
                <a:cubicBezTo>
                  <a:pt x="6849111" y="246626"/>
                  <a:pt x="6852366" y="247045"/>
                  <a:pt x="6854445" y="247782"/>
                </a:cubicBezTo>
                <a:cubicBezTo>
                  <a:pt x="6854496" y="247881"/>
                  <a:pt x="6854549" y="247980"/>
                  <a:pt x="6854600" y="248079"/>
                </a:cubicBezTo>
                <a:lnTo>
                  <a:pt x="6869364" y="251040"/>
                </a:lnTo>
                <a:cubicBezTo>
                  <a:pt x="6886479" y="251404"/>
                  <a:pt x="6920818" y="277370"/>
                  <a:pt x="6937072" y="276678"/>
                </a:cubicBezTo>
                <a:cubicBezTo>
                  <a:pt x="6944247" y="293133"/>
                  <a:pt x="6941053" y="265766"/>
                  <a:pt x="6968404" y="280704"/>
                </a:cubicBezTo>
                <a:cubicBezTo>
                  <a:pt x="6980596" y="282696"/>
                  <a:pt x="6985722" y="284716"/>
                  <a:pt x="6995938" y="286247"/>
                </a:cubicBezTo>
                <a:cubicBezTo>
                  <a:pt x="6996079" y="286667"/>
                  <a:pt x="7029560" y="289467"/>
                  <a:pt x="7029701" y="289887"/>
                </a:cubicBezTo>
                <a:lnTo>
                  <a:pt x="7054104" y="293980"/>
                </a:lnTo>
                <a:lnTo>
                  <a:pt x="7059678" y="296051"/>
                </a:lnTo>
                <a:lnTo>
                  <a:pt x="7092167" y="292851"/>
                </a:lnTo>
                <a:lnTo>
                  <a:pt x="7108387" y="292672"/>
                </a:lnTo>
                <a:lnTo>
                  <a:pt x="7114139" y="289579"/>
                </a:lnTo>
                <a:cubicBezTo>
                  <a:pt x="7119705" y="287930"/>
                  <a:pt x="7126840" y="287741"/>
                  <a:pt x="7137488" y="290860"/>
                </a:cubicBezTo>
                <a:lnTo>
                  <a:pt x="7139729" y="292153"/>
                </a:lnTo>
                <a:lnTo>
                  <a:pt x="7172532" y="286561"/>
                </a:lnTo>
                <a:cubicBezTo>
                  <a:pt x="7179544" y="284784"/>
                  <a:pt x="7207552" y="294171"/>
                  <a:pt x="7213458" y="290616"/>
                </a:cubicBezTo>
                <a:cubicBezTo>
                  <a:pt x="7269364" y="295457"/>
                  <a:pt x="7303569" y="278925"/>
                  <a:pt x="7371827" y="290351"/>
                </a:cubicBezTo>
                <a:cubicBezTo>
                  <a:pt x="7417519" y="294938"/>
                  <a:pt x="7443196" y="294841"/>
                  <a:pt x="7472683" y="298450"/>
                </a:cubicBezTo>
                <a:cubicBezTo>
                  <a:pt x="7502170" y="302059"/>
                  <a:pt x="7529752" y="308462"/>
                  <a:pt x="7548749" y="312007"/>
                </a:cubicBezTo>
                <a:cubicBezTo>
                  <a:pt x="7567746" y="315552"/>
                  <a:pt x="7562619" y="317217"/>
                  <a:pt x="7586664" y="319723"/>
                </a:cubicBezTo>
                <a:cubicBezTo>
                  <a:pt x="7610709" y="322229"/>
                  <a:pt x="7669675" y="320322"/>
                  <a:pt x="7693021" y="327043"/>
                </a:cubicBezTo>
                <a:cubicBezTo>
                  <a:pt x="7718238" y="326359"/>
                  <a:pt x="7721537" y="337391"/>
                  <a:pt x="7735314" y="336075"/>
                </a:cubicBezTo>
                <a:cubicBezTo>
                  <a:pt x="7806549" y="352546"/>
                  <a:pt x="7865892" y="349618"/>
                  <a:pt x="7952583" y="346950"/>
                </a:cubicBezTo>
                <a:cubicBezTo>
                  <a:pt x="8009730" y="351831"/>
                  <a:pt x="8008698" y="354607"/>
                  <a:pt x="8033745" y="357420"/>
                </a:cubicBezTo>
                <a:cubicBezTo>
                  <a:pt x="8041390" y="360247"/>
                  <a:pt x="8045181" y="350414"/>
                  <a:pt x="8052068" y="354306"/>
                </a:cubicBezTo>
                <a:lnTo>
                  <a:pt x="8087434" y="359505"/>
                </a:lnTo>
                <a:lnTo>
                  <a:pt x="8113399" y="369645"/>
                </a:lnTo>
                <a:lnTo>
                  <a:pt x="8137804" y="376078"/>
                </a:lnTo>
                <a:lnTo>
                  <a:pt x="8167138" y="378809"/>
                </a:lnTo>
                <a:cubicBezTo>
                  <a:pt x="8176124" y="381225"/>
                  <a:pt x="8176713" y="389019"/>
                  <a:pt x="8188557" y="388892"/>
                </a:cubicBezTo>
                <a:cubicBezTo>
                  <a:pt x="8224517" y="394064"/>
                  <a:pt x="8289287" y="398547"/>
                  <a:pt x="8338182" y="404244"/>
                </a:cubicBezTo>
                <a:cubicBezTo>
                  <a:pt x="8362404" y="400849"/>
                  <a:pt x="8397142" y="407351"/>
                  <a:pt x="8407187" y="417040"/>
                </a:cubicBezTo>
                <a:cubicBezTo>
                  <a:pt x="8419182" y="419735"/>
                  <a:pt x="8448098" y="419784"/>
                  <a:pt x="8459765" y="417876"/>
                </a:cubicBezTo>
                <a:cubicBezTo>
                  <a:pt x="8470121" y="418155"/>
                  <a:pt x="8471999" y="421843"/>
                  <a:pt x="8485759" y="423277"/>
                </a:cubicBezTo>
                <a:cubicBezTo>
                  <a:pt x="8500778" y="426656"/>
                  <a:pt x="8533354" y="442668"/>
                  <a:pt x="8547497" y="447675"/>
                </a:cubicBezTo>
                <a:cubicBezTo>
                  <a:pt x="8561640" y="452682"/>
                  <a:pt x="8547256" y="447497"/>
                  <a:pt x="8570615" y="453317"/>
                </a:cubicBezTo>
                <a:cubicBezTo>
                  <a:pt x="8578949" y="455301"/>
                  <a:pt x="8577204" y="463036"/>
                  <a:pt x="8595122" y="466725"/>
                </a:cubicBezTo>
                <a:cubicBezTo>
                  <a:pt x="8613041" y="470415"/>
                  <a:pt x="8653176" y="474680"/>
                  <a:pt x="8678126" y="475454"/>
                </a:cubicBezTo>
                <a:cubicBezTo>
                  <a:pt x="8706000" y="462935"/>
                  <a:pt x="8696233" y="479979"/>
                  <a:pt x="8747203" y="464224"/>
                </a:cubicBezTo>
                <a:cubicBezTo>
                  <a:pt x="8748514" y="466239"/>
                  <a:pt x="8769343" y="465372"/>
                  <a:pt x="8790692" y="466720"/>
                </a:cubicBezTo>
                <a:cubicBezTo>
                  <a:pt x="8812041" y="468068"/>
                  <a:pt x="8857501" y="479363"/>
                  <a:pt x="8875298" y="472310"/>
                </a:cubicBezTo>
                <a:lnTo>
                  <a:pt x="9032306" y="471571"/>
                </a:lnTo>
                <a:lnTo>
                  <a:pt x="9122435" y="483407"/>
                </a:lnTo>
                <a:cubicBezTo>
                  <a:pt x="9153775" y="485302"/>
                  <a:pt x="9159039" y="493942"/>
                  <a:pt x="9179171" y="490552"/>
                </a:cubicBezTo>
                <a:cubicBezTo>
                  <a:pt x="9213108" y="492737"/>
                  <a:pt x="9191622" y="508779"/>
                  <a:pt x="9230778" y="495862"/>
                </a:cubicBezTo>
                <a:cubicBezTo>
                  <a:pt x="9220076" y="509598"/>
                  <a:pt x="9249178" y="492136"/>
                  <a:pt x="9269314" y="503195"/>
                </a:cubicBezTo>
                <a:cubicBezTo>
                  <a:pt x="9297556" y="495041"/>
                  <a:pt x="9326591" y="505312"/>
                  <a:pt x="9343734" y="506508"/>
                </a:cubicBezTo>
                <a:cubicBezTo>
                  <a:pt x="9360877" y="507704"/>
                  <a:pt x="9347612" y="511465"/>
                  <a:pt x="9372172" y="510372"/>
                </a:cubicBezTo>
                <a:lnTo>
                  <a:pt x="9406856" y="515908"/>
                </a:lnTo>
                <a:cubicBezTo>
                  <a:pt x="9405045" y="511337"/>
                  <a:pt x="9410063" y="512684"/>
                  <a:pt x="9423824" y="513399"/>
                </a:cubicBezTo>
                <a:lnTo>
                  <a:pt x="9460782" y="509325"/>
                </a:lnTo>
                <a:lnTo>
                  <a:pt x="9486144" y="513434"/>
                </a:lnTo>
                <a:cubicBezTo>
                  <a:pt x="9489544" y="513295"/>
                  <a:pt x="9513720" y="508821"/>
                  <a:pt x="9513235" y="505310"/>
                </a:cubicBezTo>
                <a:cubicBezTo>
                  <a:pt x="9539685" y="520038"/>
                  <a:pt x="9542332" y="510786"/>
                  <a:pt x="9569455" y="507032"/>
                </a:cubicBezTo>
                <a:cubicBezTo>
                  <a:pt x="9592710" y="508415"/>
                  <a:pt x="9572665" y="508880"/>
                  <a:pt x="9628861" y="510620"/>
                </a:cubicBezTo>
                <a:cubicBezTo>
                  <a:pt x="9650737" y="526789"/>
                  <a:pt x="9635011" y="498901"/>
                  <a:pt x="9677951" y="521543"/>
                </a:cubicBezTo>
                <a:cubicBezTo>
                  <a:pt x="9680053" y="519778"/>
                  <a:pt x="9706563" y="521397"/>
                  <a:pt x="9720438" y="523172"/>
                </a:cubicBezTo>
                <a:cubicBezTo>
                  <a:pt x="9734313" y="524947"/>
                  <a:pt x="9746849" y="522784"/>
                  <a:pt x="9761204" y="532196"/>
                </a:cubicBezTo>
                <a:cubicBezTo>
                  <a:pt x="9771692" y="535091"/>
                  <a:pt x="9752949" y="530854"/>
                  <a:pt x="9785747" y="535781"/>
                </a:cubicBezTo>
                <a:cubicBezTo>
                  <a:pt x="9818545" y="540708"/>
                  <a:pt x="9925449" y="557390"/>
                  <a:pt x="9957993" y="561756"/>
                </a:cubicBezTo>
                <a:cubicBezTo>
                  <a:pt x="9990537" y="566122"/>
                  <a:pt x="9967648" y="568686"/>
                  <a:pt x="9981009" y="569119"/>
                </a:cubicBezTo>
                <a:cubicBezTo>
                  <a:pt x="9994370" y="569552"/>
                  <a:pt x="10023139" y="562486"/>
                  <a:pt x="10038159" y="564356"/>
                </a:cubicBezTo>
                <a:cubicBezTo>
                  <a:pt x="10057015" y="566262"/>
                  <a:pt x="10059811" y="573563"/>
                  <a:pt x="10071129" y="573194"/>
                </a:cubicBezTo>
                <a:cubicBezTo>
                  <a:pt x="10081593" y="562977"/>
                  <a:pt x="10092704" y="563090"/>
                  <a:pt x="10110830" y="569286"/>
                </a:cubicBezTo>
                <a:cubicBezTo>
                  <a:pt x="10144643" y="572070"/>
                  <a:pt x="10144670" y="561560"/>
                  <a:pt x="10177323" y="563075"/>
                </a:cubicBezTo>
                <a:cubicBezTo>
                  <a:pt x="10191652" y="562496"/>
                  <a:pt x="10199318" y="565790"/>
                  <a:pt x="10223224" y="562516"/>
                </a:cubicBezTo>
                <a:cubicBezTo>
                  <a:pt x="10240245" y="563214"/>
                  <a:pt x="10274444" y="564970"/>
                  <a:pt x="10297489" y="554688"/>
                </a:cubicBezTo>
                <a:cubicBezTo>
                  <a:pt x="10322484" y="553379"/>
                  <a:pt x="10304332" y="552915"/>
                  <a:pt x="10331612" y="555505"/>
                </a:cubicBezTo>
                <a:cubicBezTo>
                  <a:pt x="10364938" y="556023"/>
                  <a:pt x="10378810" y="549792"/>
                  <a:pt x="10398068" y="551274"/>
                </a:cubicBezTo>
                <a:cubicBezTo>
                  <a:pt x="10410608" y="547019"/>
                  <a:pt x="10396406" y="552090"/>
                  <a:pt x="10444604" y="546749"/>
                </a:cubicBezTo>
                <a:cubicBezTo>
                  <a:pt x="10463706" y="556208"/>
                  <a:pt x="10480046" y="543272"/>
                  <a:pt x="10496391" y="545310"/>
                </a:cubicBezTo>
                <a:cubicBezTo>
                  <a:pt x="10522313" y="544276"/>
                  <a:pt x="10586025" y="544389"/>
                  <a:pt x="10609659" y="542925"/>
                </a:cubicBezTo>
                <a:cubicBezTo>
                  <a:pt x="10633293" y="541461"/>
                  <a:pt x="10608137" y="539280"/>
                  <a:pt x="10638198" y="536528"/>
                </a:cubicBezTo>
                <a:cubicBezTo>
                  <a:pt x="10693566" y="548777"/>
                  <a:pt x="10724464" y="526732"/>
                  <a:pt x="10780502" y="524034"/>
                </a:cubicBezTo>
                <a:cubicBezTo>
                  <a:pt x="10814519" y="506962"/>
                  <a:pt x="10838626" y="524696"/>
                  <a:pt x="10875821" y="511631"/>
                </a:cubicBezTo>
                <a:cubicBezTo>
                  <a:pt x="10900992" y="507636"/>
                  <a:pt x="10904648" y="511453"/>
                  <a:pt x="10918825" y="509588"/>
                </a:cubicBezTo>
                <a:cubicBezTo>
                  <a:pt x="10933002" y="507723"/>
                  <a:pt x="10948992" y="503227"/>
                  <a:pt x="10960884" y="500440"/>
                </a:cubicBezTo>
                <a:cubicBezTo>
                  <a:pt x="10967249" y="504078"/>
                  <a:pt x="11016720" y="497668"/>
                  <a:pt x="11015578" y="492864"/>
                </a:cubicBezTo>
                <a:cubicBezTo>
                  <a:pt x="11022928" y="494510"/>
                  <a:pt x="11043247" y="500882"/>
                  <a:pt x="11045541" y="493276"/>
                </a:cubicBezTo>
                <a:cubicBezTo>
                  <a:pt x="11083069" y="493195"/>
                  <a:pt x="11104152" y="492128"/>
                  <a:pt x="11136980" y="502266"/>
                </a:cubicBezTo>
                <a:cubicBezTo>
                  <a:pt x="11160311" y="506043"/>
                  <a:pt x="11144016" y="504016"/>
                  <a:pt x="11158537" y="506413"/>
                </a:cubicBezTo>
                <a:cubicBezTo>
                  <a:pt x="11173058" y="508810"/>
                  <a:pt x="11197248" y="504516"/>
                  <a:pt x="11220930" y="503946"/>
                </a:cubicBezTo>
                <a:cubicBezTo>
                  <a:pt x="11244941" y="504078"/>
                  <a:pt x="11272916" y="508160"/>
                  <a:pt x="11290697" y="509588"/>
                </a:cubicBezTo>
                <a:cubicBezTo>
                  <a:pt x="11308478" y="511016"/>
                  <a:pt x="11312720" y="510673"/>
                  <a:pt x="11327615" y="512515"/>
                </a:cubicBezTo>
                <a:cubicBezTo>
                  <a:pt x="11352471" y="509065"/>
                  <a:pt x="11373358" y="510883"/>
                  <a:pt x="11391973" y="518258"/>
                </a:cubicBezTo>
                <a:cubicBezTo>
                  <a:pt x="11406458" y="520151"/>
                  <a:pt x="11399034" y="524460"/>
                  <a:pt x="11409760" y="526257"/>
                </a:cubicBezTo>
                <a:cubicBezTo>
                  <a:pt x="11420486" y="528054"/>
                  <a:pt x="11427325" y="519930"/>
                  <a:pt x="11456330" y="521896"/>
                </a:cubicBezTo>
                <a:cubicBezTo>
                  <a:pt x="11466649" y="522293"/>
                  <a:pt x="11466304" y="529914"/>
                  <a:pt x="11488341" y="531019"/>
                </a:cubicBezTo>
                <a:cubicBezTo>
                  <a:pt x="11510378" y="532124"/>
                  <a:pt x="11598983" y="536881"/>
                  <a:pt x="11631415" y="538053"/>
                </a:cubicBezTo>
                <a:cubicBezTo>
                  <a:pt x="11663847" y="539225"/>
                  <a:pt x="11650717" y="536007"/>
                  <a:pt x="11666264" y="535672"/>
                </a:cubicBezTo>
                <a:cubicBezTo>
                  <a:pt x="11681811" y="535337"/>
                  <a:pt x="11700204" y="526934"/>
                  <a:pt x="11724698" y="536041"/>
                </a:cubicBezTo>
                <a:cubicBezTo>
                  <a:pt x="11743020" y="531196"/>
                  <a:pt x="11743491" y="542315"/>
                  <a:pt x="11763807" y="545183"/>
                </a:cubicBezTo>
                <a:cubicBezTo>
                  <a:pt x="11775016" y="549241"/>
                  <a:pt x="11789046" y="548064"/>
                  <a:pt x="11798300" y="550863"/>
                </a:cubicBezTo>
                <a:cubicBezTo>
                  <a:pt x="11807554" y="553662"/>
                  <a:pt x="11814870" y="554166"/>
                  <a:pt x="11821716" y="557213"/>
                </a:cubicBezTo>
                <a:cubicBezTo>
                  <a:pt x="11828562" y="560260"/>
                  <a:pt x="11830643" y="566367"/>
                  <a:pt x="11839374" y="569145"/>
                </a:cubicBezTo>
                <a:cubicBezTo>
                  <a:pt x="11848105" y="571923"/>
                  <a:pt x="11861759" y="576813"/>
                  <a:pt x="11871722" y="578644"/>
                </a:cubicBezTo>
                <a:cubicBezTo>
                  <a:pt x="11881685" y="580475"/>
                  <a:pt x="11880173" y="577641"/>
                  <a:pt x="11899154" y="580133"/>
                </a:cubicBezTo>
                <a:cubicBezTo>
                  <a:pt x="11930093" y="585454"/>
                  <a:pt x="11957956" y="589309"/>
                  <a:pt x="11992753" y="588833"/>
                </a:cubicBezTo>
                <a:cubicBezTo>
                  <a:pt x="11999276" y="598540"/>
                  <a:pt x="12009663" y="594134"/>
                  <a:pt x="12023554" y="588997"/>
                </a:cubicBezTo>
                <a:cubicBezTo>
                  <a:pt x="12049522" y="596077"/>
                  <a:pt x="12093380" y="601562"/>
                  <a:pt x="12137802" y="617391"/>
                </a:cubicBezTo>
                <a:cubicBezTo>
                  <a:pt x="12156710" y="627093"/>
                  <a:pt x="12160884" y="628759"/>
                  <a:pt x="12174434" y="631430"/>
                </a:cubicBezTo>
                <a:lnTo>
                  <a:pt x="12192000" y="634770"/>
                </a:lnTo>
                <a:lnTo>
                  <a:pt x="12192000" y="6857681"/>
                </a:lnTo>
                <a:lnTo>
                  <a:pt x="9979612" y="6857681"/>
                </a:lnTo>
                <a:lnTo>
                  <a:pt x="9971269" y="6854457"/>
                </a:lnTo>
                <a:cubicBezTo>
                  <a:pt x="9959912" y="6851181"/>
                  <a:pt x="9949163" y="6849764"/>
                  <a:pt x="9939502" y="6851921"/>
                </a:cubicBezTo>
                <a:cubicBezTo>
                  <a:pt x="9891606" y="6835635"/>
                  <a:pt x="9864404" y="6844006"/>
                  <a:pt x="9834453" y="6832151"/>
                </a:cubicBezTo>
                <a:cubicBezTo>
                  <a:pt x="9804501" y="6820296"/>
                  <a:pt x="9801374" y="6798259"/>
                  <a:pt x="9759795" y="6780787"/>
                </a:cubicBezTo>
                <a:cubicBezTo>
                  <a:pt x="9718217" y="6763314"/>
                  <a:pt x="9629817" y="6740362"/>
                  <a:pt x="9584980" y="6727313"/>
                </a:cubicBezTo>
                <a:cubicBezTo>
                  <a:pt x="9546420" y="6722010"/>
                  <a:pt x="9530408" y="6725469"/>
                  <a:pt x="9490770" y="6702489"/>
                </a:cubicBezTo>
                <a:cubicBezTo>
                  <a:pt x="9443320" y="6701025"/>
                  <a:pt x="9424336" y="6690023"/>
                  <a:pt x="9380405" y="6676541"/>
                </a:cubicBezTo>
                <a:cubicBezTo>
                  <a:pt x="9335978" y="6675243"/>
                  <a:pt x="9297645" y="6680915"/>
                  <a:pt x="9259939" y="6674414"/>
                </a:cubicBezTo>
                <a:cubicBezTo>
                  <a:pt x="9244772" y="6679394"/>
                  <a:pt x="9230416" y="6681084"/>
                  <a:pt x="9216296" y="6672209"/>
                </a:cubicBezTo>
                <a:cubicBezTo>
                  <a:pt x="9174886" y="6673387"/>
                  <a:pt x="9165078" y="6684906"/>
                  <a:pt x="9138624" y="6674601"/>
                </a:cubicBezTo>
                <a:cubicBezTo>
                  <a:pt x="9108454" y="6672027"/>
                  <a:pt x="9060163" y="6657862"/>
                  <a:pt x="9035273" y="6656766"/>
                </a:cubicBezTo>
                <a:cubicBezTo>
                  <a:pt x="9043993" y="6670577"/>
                  <a:pt x="8988276" y="6655711"/>
                  <a:pt x="8989286" y="6668016"/>
                </a:cubicBezTo>
                <a:cubicBezTo>
                  <a:pt x="8965548" y="6651220"/>
                  <a:pt x="8960144" y="6673151"/>
                  <a:pt x="8932387" y="6668707"/>
                </a:cubicBezTo>
                <a:cubicBezTo>
                  <a:pt x="8918435" y="6662528"/>
                  <a:pt x="8909159" y="6661716"/>
                  <a:pt x="8898375" y="6669282"/>
                </a:cubicBezTo>
                <a:cubicBezTo>
                  <a:pt x="8833747" y="6639096"/>
                  <a:pt x="8863155" y="6669089"/>
                  <a:pt x="8806495" y="6658618"/>
                </a:cubicBezTo>
                <a:cubicBezTo>
                  <a:pt x="8757168" y="6647242"/>
                  <a:pt x="8702613" y="6640665"/>
                  <a:pt x="8650927" y="6611139"/>
                </a:cubicBezTo>
                <a:cubicBezTo>
                  <a:pt x="8640770" y="6602610"/>
                  <a:pt x="8619775" y="6599998"/>
                  <a:pt x="8604033" y="6605300"/>
                </a:cubicBezTo>
                <a:cubicBezTo>
                  <a:pt x="8601324" y="6606213"/>
                  <a:pt x="8598878" y="6607331"/>
                  <a:pt x="8596767" y="6608618"/>
                </a:cubicBezTo>
                <a:cubicBezTo>
                  <a:pt x="8565299" y="6587556"/>
                  <a:pt x="8548876" y="6598771"/>
                  <a:pt x="8533762" y="6584302"/>
                </a:cubicBezTo>
                <a:cubicBezTo>
                  <a:pt x="8487059" y="6579247"/>
                  <a:pt x="8451683" y="6594395"/>
                  <a:pt x="8437660" y="6581725"/>
                </a:cubicBezTo>
                <a:cubicBezTo>
                  <a:pt x="8414209" y="6582991"/>
                  <a:pt x="8383722" y="6598678"/>
                  <a:pt x="8364494" y="6585073"/>
                </a:cubicBezTo>
                <a:cubicBezTo>
                  <a:pt x="8363342" y="6596536"/>
                  <a:pt x="8336540" y="6576888"/>
                  <a:pt x="8323751" y="6584665"/>
                </a:cubicBezTo>
                <a:cubicBezTo>
                  <a:pt x="8314841" y="6591411"/>
                  <a:pt x="8304634" y="6587022"/>
                  <a:pt x="8293791" y="6586903"/>
                </a:cubicBezTo>
                <a:cubicBezTo>
                  <a:pt x="8280721" y="6592424"/>
                  <a:pt x="8232642" y="6585021"/>
                  <a:pt x="8219223" y="6578961"/>
                </a:cubicBezTo>
                <a:cubicBezTo>
                  <a:pt x="8185638" y="6557431"/>
                  <a:pt x="8123924" y="6576522"/>
                  <a:pt x="8096330" y="6560092"/>
                </a:cubicBezTo>
                <a:cubicBezTo>
                  <a:pt x="8087121" y="6557869"/>
                  <a:pt x="8078422" y="6557144"/>
                  <a:pt x="8070086" y="6557355"/>
                </a:cubicBezTo>
                <a:lnTo>
                  <a:pt x="8047207" y="6560092"/>
                </a:lnTo>
                <a:lnTo>
                  <a:pt x="8041620" y="6565163"/>
                </a:lnTo>
                <a:lnTo>
                  <a:pt x="8027134" y="6564473"/>
                </a:lnTo>
                <a:lnTo>
                  <a:pt x="8023214" y="6565355"/>
                </a:lnTo>
                <a:cubicBezTo>
                  <a:pt x="8015729" y="6567060"/>
                  <a:pt x="8008307" y="6568574"/>
                  <a:pt x="8000801" y="6569339"/>
                </a:cubicBezTo>
                <a:cubicBezTo>
                  <a:pt x="8005606" y="6544751"/>
                  <a:pt x="7937754" y="6571777"/>
                  <a:pt x="7954618" y="6551428"/>
                </a:cubicBezTo>
                <a:cubicBezTo>
                  <a:pt x="7914215" y="6551344"/>
                  <a:pt x="7940865" y="6531998"/>
                  <a:pt x="7896427" y="6551123"/>
                </a:cubicBezTo>
                <a:lnTo>
                  <a:pt x="7643090" y="6532163"/>
                </a:lnTo>
                <a:cubicBezTo>
                  <a:pt x="7673996" y="6576436"/>
                  <a:pt x="7562550" y="6494154"/>
                  <a:pt x="7553164" y="6525457"/>
                </a:cubicBezTo>
                <a:cubicBezTo>
                  <a:pt x="7546247" y="6496957"/>
                  <a:pt x="7465610" y="6497391"/>
                  <a:pt x="7421154" y="6476273"/>
                </a:cubicBezTo>
                <a:cubicBezTo>
                  <a:pt x="7361551" y="6472649"/>
                  <a:pt x="7315144" y="6450550"/>
                  <a:pt x="7255968" y="6462166"/>
                </a:cubicBezTo>
                <a:cubicBezTo>
                  <a:pt x="7253251" y="6458417"/>
                  <a:pt x="7249451" y="6455333"/>
                  <a:pt x="7244911" y="6452730"/>
                </a:cubicBezTo>
                <a:lnTo>
                  <a:pt x="7230265" y="6446549"/>
                </a:lnTo>
                <a:lnTo>
                  <a:pt x="7227815" y="6447125"/>
                </a:lnTo>
                <a:cubicBezTo>
                  <a:pt x="7217801" y="6447570"/>
                  <a:pt x="7212312" y="6446146"/>
                  <a:pt x="7208840" y="6443899"/>
                </a:cubicBezTo>
                <a:lnTo>
                  <a:pt x="7205995" y="6440529"/>
                </a:lnTo>
                <a:lnTo>
                  <a:pt x="7193384" y="6437481"/>
                </a:lnTo>
                <a:lnTo>
                  <a:pt x="7169652" y="6429226"/>
                </a:lnTo>
                <a:lnTo>
                  <a:pt x="7164173" y="6429791"/>
                </a:lnTo>
                <a:lnTo>
                  <a:pt x="7126763" y="6420626"/>
                </a:lnTo>
                <a:lnTo>
                  <a:pt x="7125753" y="6421501"/>
                </a:lnTo>
                <a:cubicBezTo>
                  <a:pt x="7122639" y="6423254"/>
                  <a:pt x="7118733" y="6424154"/>
                  <a:pt x="7113057" y="6423293"/>
                </a:cubicBezTo>
                <a:cubicBezTo>
                  <a:pt x="7114552" y="6439288"/>
                  <a:pt x="7106783" y="6428384"/>
                  <a:pt x="7089914" y="6424434"/>
                </a:cubicBezTo>
                <a:cubicBezTo>
                  <a:pt x="7088470" y="6448394"/>
                  <a:pt x="7044915" y="6428308"/>
                  <a:pt x="7030458" y="6439456"/>
                </a:cubicBezTo>
                <a:cubicBezTo>
                  <a:pt x="7018098" y="6436014"/>
                  <a:pt x="7005002" y="6432811"/>
                  <a:pt x="6991398" y="6430012"/>
                </a:cubicBezTo>
                <a:lnTo>
                  <a:pt x="6983250" y="6428652"/>
                </a:lnTo>
                <a:lnTo>
                  <a:pt x="6982969" y="6428851"/>
                </a:lnTo>
                <a:cubicBezTo>
                  <a:pt x="6980946" y="6429033"/>
                  <a:pt x="6978171" y="6428766"/>
                  <a:pt x="6974140" y="6427864"/>
                </a:cubicBezTo>
                <a:lnTo>
                  <a:pt x="6968396" y="6426177"/>
                </a:lnTo>
                <a:lnTo>
                  <a:pt x="6952590" y="6423541"/>
                </a:lnTo>
                <a:lnTo>
                  <a:pt x="6946361" y="6424122"/>
                </a:lnTo>
                <a:lnTo>
                  <a:pt x="6942752" y="6426497"/>
                </a:lnTo>
                <a:lnTo>
                  <a:pt x="6941472" y="6425953"/>
                </a:lnTo>
                <a:cubicBezTo>
                  <a:pt x="6933258" y="6419432"/>
                  <a:pt x="6934084" y="6412085"/>
                  <a:pt x="6907932" y="6428597"/>
                </a:cubicBezTo>
                <a:cubicBezTo>
                  <a:pt x="6887113" y="6416820"/>
                  <a:pt x="6874835" y="6427475"/>
                  <a:pt x="6837100" y="6425985"/>
                </a:cubicBezTo>
                <a:cubicBezTo>
                  <a:pt x="6826990" y="6416391"/>
                  <a:pt x="6813527" y="6417132"/>
                  <a:pt x="6798354" y="6421041"/>
                </a:cubicBezTo>
                <a:cubicBezTo>
                  <a:pt x="6766250" y="6412267"/>
                  <a:pt x="6729955" y="6415375"/>
                  <a:pt x="6690235" y="6411268"/>
                </a:cubicBezTo>
                <a:cubicBezTo>
                  <a:pt x="6654585" y="6395260"/>
                  <a:pt x="6622599" y="6408785"/>
                  <a:pt x="6580197" y="6404322"/>
                </a:cubicBezTo>
                <a:cubicBezTo>
                  <a:pt x="6554864" y="6382418"/>
                  <a:pt x="6541862" y="6413854"/>
                  <a:pt x="6516748" y="6416928"/>
                </a:cubicBezTo>
                <a:lnTo>
                  <a:pt x="6510427" y="6416567"/>
                </a:lnTo>
                <a:lnTo>
                  <a:pt x="6496409" y="6411723"/>
                </a:lnTo>
                <a:lnTo>
                  <a:pt x="6491671" y="6409264"/>
                </a:lnTo>
                <a:cubicBezTo>
                  <a:pt x="6488210" y="6407807"/>
                  <a:pt x="6485652" y="6407144"/>
                  <a:pt x="6483603" y="6407023"/>
                </a:cubicBezTo>
                <a:lnTo>
                  <a:pt x="6483235" y="6407169"/>
                </a:lnTo>
                <a:lnTo>
                  <a:pt x="6476007" y="6404672"/>
                </a:lnTo>
                <a:cubicBezTo>
                  <a:pt x="6464202" y="6399995"/>
                  <a:pt x="6453088" y="6395002"/>
                  <a:pt x="6442802" y="6389891"/>
                </a:cubicBezTo>
                <a:cubicBezTo>
                  <a:pt x="6423332" y="6398448"/>
                  <a:pt x="6390988" y="6372810"/>
                  <a:pt x="6377838" y="6395551"/>
                </a:cubicBezTo>
                <a:cubicBezTo>
                  <a:pt x="6363436" y="6389290"/>
                  <a:pt x="6361258" y="6377704"/>
                  <a:pt x="6354860" y="6393247"/>
                </a:cubicBezTo>
                <a:cubicBezTo>
                  <a:pt x="6349784" y="6391587"/>
                  <a:pt x="6345558" y="6391878"/>
                  <a:pt x="6341683" y="6393098"/>
                </a:cubicBezTo>
                <a:lnTo>
                  <a:pt x="6340276" y="6393789"/>
                </a:lnTo>
                <a:lnTo>
                  <a:pt x="6308531" y="6379516"/>
                </a:lnTo>
                <a:lnTo>
                  <a:pt x="6302948" y="6379253"/>
                </a:lnTo>
                <a:cubicBezTo>
                  <a:pt x="6248814" y="6382108"/>
                  <a:pt x="6205926" y="6362006"/>
                  <a:pt x="6140607" y="6334265"/>
                </a:cubicBezTo>
                <a:cubicBezTo>
                  <a:pt x="6137487" y="6331108"/>
                  <a:pt x="6051161" y="6339116"/>
                  <a:pt x="6050365" y="6335126"/>
                </a:cubicBezTo>
                <a:cubicBezTo>
                  <a:pt x="6006576" y="6331181"/>
                  <a:pt x="6035144" y="6327580"/>
                  <a:pt x="5978838" y="6322018"/>
                </a:cubicBezTo>
                <a:cubicBezTo>
                  <a:pt x="5962530" y="6314338"/>
                  <a:pt x="5894920" y="6289616"/>
                  <a:pt x="5897645" y="6301654"/>
                </a:cubicBezTo>
                <a:lnTo>
                  <a:pt x="5796158" y="6279213"/>
                </a:lnTo>
                <a:lnTo>
                  <a:pt x="5664797" y="6258481"/>
                </a:lnTo>
                <a:lnTo>
                  <a:pt x="5558293" y="6242384"/>
                </a:lnTo>
                <a:lnTo>
                  <a:pt x="5549921" y="6243309"/>
                </a:lnTo>
                <a:lnTo>
                  <a:pt x="5528450" y="6240218"/>
                </a:lnTo>
                <a:lnTo>
                  <a:pt x="5520604" y="6238128"/>
                </a:lnTo>
                <a:cubicBezTo>
                  <a:pt x="5515114" y="6237034"/>
                  <a:pt x="5511354" y="6236750"/>
                  <a:pt x="5508634" y="6237043"/>
                </a:cubicBezTo>
                <a:lnTo>
                  <a:pt x="5508268" y="6237311"/>
                </a:lnTo>
                <a:lnTo>
                  <a:pt x="5497199" y="6235718"/>
                </a:lnTo>
                <a:cubicBezTo>
                  <a:pt x="5478687" y="6232353"/>
                  <a:pt x="5460838" y="6228438"/>
                  <a:pt x="5443971" y="6224189"/>
                </a:cubicBezTo>
                <a:cubicBezTo>
                  <a:pt x="5425088" y="6239333"/>
                  <a:pt x="5365198" y="6213813"/>
                  <a:pt x="5364587" y="6245607"/>
                </a:cubicBezTo>
                <a:cubicBezTo>
                  <a:pt x="5341603" y="6240798"/>
                  <a:pt x="5330518" y="6226543"/>
                  <a:pt x="5333425" y="6247706"/>
                </a:cubicBezTo>
                <a:cubicBezTo>
                  <a:pt x="5325718" y="6246708"/>
                  <a:pt x="5320498" y="6247999"/>
                  <a:pt x="5316391" y="6250403"/>
                </a:cubicBezTo>
                <a:lnTo>
                  <a:pt x="5315083" y="6251588"/>
                </a:lnTo>
                <a:lnTo>
                  <a:pt x="5264093" y="6240388"/>
                </a:lnTo>
                <a:lnTo>
                  <a:pt x="5256734" y="6241276"/>
                </a:lnTo>
                <a:lnTo>
                  <a:pt x="5224251" y="6230935"/>
                </a:lnTo>
                <a:lnTo>
                  <a:pt x="5207068" y="6227214"/>
                </a:lnTo>
                <a:lnTo>
                  <a:pt x="5203042" y="6222819"/>
                </a:lnTo>
                <a:lnTo>
                  <a:pt x="5013633" y="6212104"/>
                </a:lnTo>
                <a:cubicBezTo>
                  <a:pt x="5007363" y="6208771"/>
                  <a:pt x="4867451" y="6189553"/>
                  <a:pt x="4863573" y="6184654"/>
                </a:cubicBezTo>
                <a:lnTo>
                  <a:pt x="4651416" y="6166539"/>
                </a:lnTo>
                <a:cubicBezTo>
                  <a:pt x="4624977" y="6160344"/>
                  <a:pt x="4469364" y="6128170"/>
                  <a:pt x="4481486" y="6142882"/>
                </a:cubicBezTo>
                <a:cubicBezTo>
                  <a:pt x="4405439" y="6106748"/>
                  <a:pt x="4365783" y="6101727"/>
                  <a:pt x="4269331" y="6098123"/>
                </a:cubicBezTo>
                <a:cubicBezTo>
                  <a:pt x="4210440" y="6124597"/>
                  <a:pt x="4245321" y="6098279"/>
                  <a:pt x="4190801" y="6099192"/>
                </a:cubicBezTo>
                <a:cubicBezTo>
                  <a:pt x="4212420" y="6071793"/>
                  <a:pt x="4151268" y="6084104"/>
                  <a:pt x="4127486" y="6076624"/>
                </a:cubicBezTo>
                <a:cubicBezTo>
                  <a:pt x="4117403" y="6077826"/>
                  <a:pt x="4107474" y="6080022"/>
                  <a:pt x="4097468" y="6082472"/>
                </a:cubicBezTo>
                <a:lnTo>
                  <a:pt x="4092230" y="6083737"/>
                </a:lnTo>
                <a:lnTo>
                  <a:pt x="4072646" y="6083192"/>
                </a:lnTo>
                <a:lnTo>
                  <a:pt x="4065392" y="6090055"/>
                </a:lnTo>
                <a:lnTo>
                  <a:pt x="4034674" y="6094262"/>
                </a:lnTo>
                <a:cubicBezTo>
                  <a:pt x="4023438" y="6094753"/>
                  <a:pt x="4011659" y="6094013"/>
                  <a:pt x="3999109" y="6091300"/>
                </a:cubicBezTo>
                <a:cubicBezTo>
                  <a:pt x="3960965" y="6070220"/>
                  <a:pt x="3878759" y="6097089"/>
                  <a:pt x="3832245" y="6069403"/>
                </a:cubicBezTo>
                <a:cubicBezTo>
                  <a:pt x="3780875" y="6064935"/>
                  <a:pt x="3723613" y="6065226"/>
                  <a:pt x="3690889" y="6064489"/>
                </a:cubicBezTo>
                <a:cubicBezTo>
                  <a:pt x="3674068" y="6075123"/>
                  <a:pt x="3636813" y="6049759"/>
                  <a:pt x="3635899" y="6064980"/>
                </a:cubicBezTo>
                <a:lnTo>
                  <a:pt x="3620576" y="6070271"/>
                </a:lnTo>
                <a:lnTo>
                  <a:pt x="3604087" y="6064439"/>
                </a:lnTo>
                <a:cubicBezTo>
                  <a:pt x="3590166" y="6069757"/>
                  <a:pt x="3579308" y="6073243"/>
                  <a:pt x="3568387" y="6069146"/>
                </a:cubicBezTo>
                <a:lnTo>
                  <a:pt x="3503818" y="6089506"/>
                </a:lnTo>
                <a:cubicBezTo>
                  <a:pt x="3510915" y="6100196"/>
                  <a:pt x="3472416" y="6088681"/>
                  <a:pt x="3466246" y="6098777"/>
                </a:cubicBezTo>
                <a:cubicBezTo>
                  <a:pt x="3462890" y="6107015"/>
                  <a:pt x="3450430" y="6105442"/>
                  <a:pt x="3440422" y="6107901"/>
                </a:cubicBezTo>
                <a:cubicBezTo>
                  <a:pt x="3432391" y="6116010"/>
                  <a:pt x="3383132" y="6120663"/>
                  <a:pt x="3366542" y="6118330"/>
                </a:cubicBezTo>
                <a:cubicBezTo>
                  <a:pt x="3311828" y="6124732"/>
                  <a:pt x="3277604" y="6138667"/>
                  <a:pt x="3240669" y="6130264"/>
                </a:cubicBezTo>
                <a:cubicBezTo>
                  <a:pt x="3230661" y="6130422"/>
                  <a:pt x="3222184" y="6131822"/>
                  <a:pt x="3214708" y="6133988"/>
                </a:cubicBezTo>
                <a:lnTo>
                  <a:pt x="3194214" y="6147821"/>
                </a:lnTo>
                <a:lnTo>
                  <a:pt x="3180468" y="6150623"/>
                </a:lnTo>
                <a:lnTo>
                  <a:pt x="3177508" y="6152351"/>
                </a:lnTo>
                <a:cubicBezTo>
                  <a:pt x="3171873" y="6155673"/>
                  <a:pt x="3166158" y="6158806"/>
                  <a:pt x="3159834" y="6161276"/>
                </a:cubicBezTo>
                <a:cubicBezTo>
                  <a:pt x="3135185" y="6159416"/>
                  <a:pt x="3121213" y="6160394"/>
                  <a:pt x="3104835" y="6155927"/>
                </a:cubicBezTo>
                <a:cubicBezTo>
                  <a:pt x="3067805" y="6165414"/>
                  <a:pt x="3078432" y="6141523"/>
                  <a:pt x="3051373" y="6169421"/>
                </a:cubicBezTo>
                <a:cubicBezTo>
                  <a:pt x="2978033" y="6169169"/>
                  <a:pt x="2947947" y="6220998"/>
                  <a:pt x="2877306" y="6208324"/>
                </a:cubicBezTo>
                <a:cubicBezTo>
                  <a:pt x="2821913" y="6217975"/>
                  <a:pt x="2762952" y="6223226"/>
                  <a:pt x="2719018" y="6227333"/>
                </a:cubicBezTo>
                <a:cubicBezTo>
                  <a:pt x="2639811" y="6232636"/>
                  <a:pt x="2504877" y="6234795"/>
                  <a:pt x="2454061" y="6236538"/>
                </a:cubicBezTo>
                <a:cubicBezTo>
                  <a:pt x="2403245" y="6238280"/>
                  <a:pt x="2420126" y="6239079"/>
                  <a:pt x="2414120" y="6237789"/>
                </a:cubicBezTo>
                <a:lnTo>
                  <a:pt x="2384765" y="6235638"/>
                </a:lnTo>
                <a:lnTo>
                  <a:pt x="2365600" y="6233135"/>
                </a:lnTo>
                <a:cubicBezTo>
                  <a:pt x="2356752" y="6235910"/>
                  <a:pt x="2350716" y="6235915"/>
                  <a:pt x="2345941" y="6234695"/>
                </a:cubicBezTo>
                <a:lnTo>
                  <a:pt x="2340941" y="6232305"/>
                </a:lnTo>
                <a:lnTo>
                  <a:pt x="2327235" y="6232519"/>
                </a:lnTo>
                <a:lnTo>
                  <a:pt x="2299646" y="6230633"/>
                </a:lnTo>
                <a:lnTo>
                  <a:pt x="2295035" y="6232443"/>
                </a:lnTo>
                <a:lnTo>
                  <a:pt x="2268728" y="6240177"/>
                </a:lnTo>
                <a:cubicBezTo>
                  <a:pt x="2268628" y="6240521"/>
                  <a:pt x="2254084" y="6233657"/>
                  <a:pt x="2253984" y="6234001"/>
                </a:cubicBezTo>
                <a:cubicBezTo>
                  <a:pt x="2239122" y="6237048"/>
                  <a:pt x="2209108" y="6234931"/>
                  <a:pt x="2191113" y="6240434"/>
                </a:cubicBezTo>
                <a:lnTo>
                  <a:pt x="2146012" y="6259810"/>
                </a:lnTo>
                <a:cubicBezTo>
                  <a:pt x="2145973" y="6259892"/>
                  <a:pt x="2128598" y="6274390"/>
                  <a:pt x="2128560" y="6274472"/>
                </a:cubicBezTo>
                <a:cubicBezTo>
                  <a:pt x="2126838" y="6275117"/>
                  <a:pt x="2124109" y="6275530"/>
                  <a:pt x="2119778" y="6275665"/>
                </a:cubicBezTo>
                <a:lnTo>
                  <a:pt x="2110434" y="6282700"/>
                </a:lnTo>
                <a:lnTo>
                  <a:pt x="2081418" y="6289059"/>
                </a:lnTo>
                <a:lnTo>
                  <a:pt x="2088526" y="6281659"/>
                </a:lnTo>
                <a:cubicBezTo>
                  <a:pt x="2076371" y="6277676"/>
                  <a:pt x="2071903" y="6270803"/>
                  <a:pt x="2059717" y="6292002"/>
                </a:cubicBezTo>
                <a:cubicBezTo>
                  <a:pt x="2032291" y="6286224"/>
                  <a:pt x="2028634" y="6298813"/>
                  <a:pt x="1993045" y="6306390"/>
                </a:cubicBezTo>
                <a:cubicBezTo>
                  <a:pt x="1976971" y="6300063"/>
                  <a:pt x="1965178" y="6303922"/>
                  <a:pt x="1954075" y="6311066"/>
                </a:cubicBezTo>
                <a:cubicBezTo>
                  <a:pt x="1918456" y="6310689"/>
                  <a:pt x="1887456" y="6322102"/>
                  <a:pt x="1848190" y="6327771"/>
                </a:cubicBezTo>
                <a:lnTo>
                  <a:pt x="1737951" y="6344513"/>
                </a:lnTo>
                <a:lnTo>
                  <a:pt x="1696709" y="6346605"/>
                </a:lnTo>
                <a:cubicBezTo>
                  <a:pt x="1692504" y="6346100"/>
                  <a:pt x="1663837" y="6347211"/>
                  <a:pt x="1661872" y="6347587"/>
                </a:cubicBezTo>
                <a:lnTo>
                  <a:pt x="1655864" y="6347808"/>
                </a:lnTo>
                <a:lnTo>
                  <a:pt x="1633028" y="6358060"/>
                </a:lnTo>
                <a:cubicBezTo>
                  <a:pt x="1618899" y="6356602"/>
                  <a:pt x="1619623" y="6369112"/>
                  <a:pt x="1606576" y="6366899"/>
                </a:cubicBezTo>
                <a:lnTo>
                  <a:pt x="1461291" y="6379054"/>
                </a:lnTo>
                <a:lnTo>
                  <a:pt x="1428798" y="6379606"/>
                </a:lnTo>
                <a:cubicBezTo>
                  <a:pt x="1424834" y="6377722"/>
                  <a:pt x="1419064" y="6376842"/>
                  <a:pt x="1409244" y="6378241"/>
                </a:cubicBezTo>
                <a:lnTo>
                  <a:pt x="1406951" y="6379043"/>
                </a:lnTo>
                <a:lnTo>
                  <a:pt x="1391002" y="6374347"/>
                </a:lnTo>
                <a:cubicBezTo>
                  <a:pt x="1385899" y="6372215"/>
                  <a:pt x="1381417" y="6369535"/>
                  <a:pt x="1377852" y="6366097"/>
                </a:cubicBezTo>
                <a:cubicBezTo>
                  <a:pt x="1352108" y="6365458"/>
                  <a:pt x="1267249" y="6359383"/>
                  <a:pt x="1239424" y="6359700"/>
                </a:cubicBezTo>
                <a:cubicBezTo>
                  <a:pt x="1211599" y="6360016"/>
                  <a:pt x="1221978" y="6361392"/>
                  <a:pt x="1208014" y="6357188"/>
                </a:cubicBezTo>
                <a:lnTo>
                  <a:pt x="1152751" y="6345283"/>
                </a:lnTo>
                <a:lnTo>
                  <a:pt x="949771" y="6335308"/>
                </a:lnTo>
                <a:cubicBezTo>
                  <a:pt x="888502" y="6312655"/>
                  <a:pt x="822682" y="6331858"/>
                  <a:pt x="752723" y="6320875"/>
                </a:cubicBezTo>
                <a:cubicBezTo>
                  <a:pt x="697396" y="6317271"/>
                  <a:pt x="686655" y="6275609"/>
                  <a:pt x="665167" y="6275293"/>
                </a:cubicBezTo>
                <a:cubicBezTo>
                  <a:pt x="657908" y="6276764"/>
                  <a:pt x="625159" y="6270979"/>
                  <a:pt x="618141" y="6273378"/>
                </a:cubicBezTo>
                <a:cubicBezTo>
                  <a:pt x="606112" y="6250236"/>
                  <a:pt x="628751" y="6263137"/>
                  <a:pt x="596498" y="6261621"/>
                </a:cubicBezTo>
                <a:cubicBezTo>
                  <a:pt x="598654" y="6267969"/>
                  <a:pt x="583476" y="6241875"/>
                  <a:pt x="568296" y="6259035"/>
                </a:cubicBezTo>
                <a:lnTo>
                  <a:pt x="550874" y="6247808"/>
                </a:lnTo>
                <a:lnTo>
                  <a:pt x="521056" y="6251759"/>
                </a:lnTo>
                <a:cubicBezTo>
                  <a:pt x="512844" y="6252767"/>
                  <a:pt x="496898" y="6238469"/>
                  <a:pt x="487255" y="6237156"/>
                </a:cubicBezTo>
                <a:cubicBezTo>
                  <a:pt x="449168" y="6235869"/>
                  <a:pt x="452372" y="6218847"/>
                  <a:pt x="431825" y="6228675"/>
                </a:cubicBezTo>
                <a:cubicBezTo>
                  <a:pt x="409674" y="6239271"/>
                  <a:pt x="353899" y="6202116"/>
                  <a:pt x="346639" y="6209624"/>
                </a:cubicBezTo>
                <a:cubicBezTo>
                  <a:pt x="335776" y="6218525"/>
                  <a:pt x="269484" y="6176632"/>
                  <a:pt x="271007" y="6188053"/>
                </a:cubicBezTo>
                <a:cubicBezTo>
                  <a:pt x="223668" y="6157668"/>
                  <a:pt x="207158" y="6173403"/>
                  <a:pt x="189996" y="6162482"/>
                </a:cubicBezTo>
                <a:cubicBezTo>
                  <a:pt x="167941" y="6147838"/>
                  <a:pt x="134526" y="6155297"/>
                  <a:pt x="121342" y="6139836"/>
                </a:cubicBezTo>
                <a:cubicBezTo>
                  <a:pt x="108158" y="6124375"/>
                  <a:pt x="113782" y="6146084"/>
                  <a:pt x="90669" y="6116573"/>
                </a:cubicBezTo>
                <a:cubicBezTo>
                  <a:pt x="76705" y="6097951"/>
                  <a:pt x="64226" y="6077165"/>
                  <a:pt x="49115" y="6053333"/>
                </a:cubicBezTo>
                <a:cubicBezTo>
                  <a:pt x="34004" y="6029501"/>
                  <a:pt x="12038" y="6070748"/>
                  <a:pt x="0" y="6024041"/>
                </a:cubicBezTo>
                <a:close/>
              </a:path>
            </a:pathLst>
          </a:custGeom>
          <a:effectLst>
            <a:glow rad="101600">
              <a:schemeClr val="bg2">
                <a:lumMod val="50000"/>
                <a:alpha val="6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5F470E-EC54-4078-D297-FBA08F5400FC}"/>
              </a:ext>
            </a:extLst>
          </p:cNvPr>
          <p:cNvSpPr txBox="1"/>
          <p:nvPr/>
        </p:nvSpPr>
        <p:spPr>
          <a:xfrm>
            <a:off x="446562" y="39044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9F64A-2DB5-59BE-6D04-7B203B19A270}"/>
              </a:ext>
            </a:extLst>
          </p:cNvPr>
          <p:cNvSpPr txBox="1"/>
          <p:nvPr/>
        </p:nvSpPr>
        <p:spPr>
          <a:xfrm>
            <a:off x="7243664" y="562343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1552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 descr="A colorful lines and lines in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92D0EDD-AF1A-A8C9-4D9F-4DC3F6CA6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742DA42-96CF-A635-4F16-7339264CE468}"/>
              </a:ext>
            </a:extLst>
          </p:cNvPr>
          <p:cNvSpPr txBox="1"/>
          <p:nvPr/>
        </p:nvSpPr>
        <p:spPr>
          <a:xfrm>
            <a:off x="6795359" y="540125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0F9EF7-8263-D19F-CAC6-905E0E80DF23}"/>
              </a:ext>
            </a:extLst>
          </p:cNvPr>
          <p:cNvSpPr txBox="1"/>
          <p:nvPr/>
        </p:nvSpPr>
        <p:spPr>
          <a:xfrm>
            <a:off x="665065" y="5785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603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river with trees and flowers&#10;&#10;Description automatically generated">
            <a:extLst>
              <a:ext uri="{FF2B5EF4-FFF2-40B4-BE49-F238E27FC236}">
                <a16:creationId xmlns:a16="http://schemas.microsoft.com/office/drawing/2014/main" id="{D43C0BED-8B52-13CE-A5D9-5E80D269A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" b="4078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07AE89-B1E7-32D1-0769-36C578809738}"/>
              </a:ext>
            </a:extLst>
          </p:cNvPr>
          <p:cNvSpPr txBox="1"/>
          <p:nvPr/>
        </p:nvSpPr>
        <p:spPr>
          <a:xfrm>
            <a:off x="6775127" y="524716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9966D6-BFE1-D2F3-E217-D9080A683047}"/>
              </a:ext>
            </a:extLst>
          </p:cNvPr>
          <p:cNvSpPr txBox="1"/>
          <p:nvPr/>
        </p:nvSpPr>
        <p:spPr>
          <a:xfrm>
            <a:off x="847413" y="780287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9123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purple neon sign on a wall&#10;&#10;Description automatically generated">
            <a:extLst>
              <a:ext uri="{FF2B5EF4-FFF2-40B4-BE49-F238E27FC236}">
                <a16:creationId xmlns:a16="http://schemas.microsoft.com/office/drawing/2014/main" id="{48743811-8F78-B654-3632-1AAE1CBE0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" r="-1" b="32882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77" name="Arc 76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D86EB5-A59A-7129-F488-84177B1BE870}"/>
              </a:ext>
            </a:extLst>
          </p:cNvPr>
          <p:cNvSpPr txBox="1"/>
          <p:nvPr/>
        </p:nvSpPr>
        <p:spPr>
          <a:xfrm>
            <a:off x="284492" y="2873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573407-2ED8-EB16-A8A4-0B58A55F918A}"/>
              </a:ext>
            </a:extLst>
          </p:cNvPr>
          <p:cNvSpPr txBox="1"/>
          <p:nvPr/>
        </p:nvSpPr>
        <p:spPr>
          <a:xfrm>
            <a:off x="7138310" y="561150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7030A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585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E9E62B-A8C1-2C24-9687-58E184E6B353}"/>
              </a:ext>
            </a:extLst>
          </p:cNvPr>
          <p:cNvSpPr/>
          <p:nvPr/>
        </p:nvSpPr>
        <p:spPr>
          <a:xfrm>
            <a:off x="296333" y="237067"/>
            <a:ext cx="11734800" cy="65532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Two pandas dancing together&#10;&#10;Description automatically generated">
            <a:extLst>
              <a:ext uri="{FF2B5EF4-FFF2-40B4-BE49-F238E27FC236}">
                <a16:creationId xmlns:a16="http://schemas.microsoft.com/office/drawing/2014/main" id="{F64F5A68-C697-CED3-E46D-7E992C27B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7503"/>
          <a:stretch/>
        </p:blipFill>
        <p:spPr>
          <a:xfrm>
            <a:off x="3191932" y="629478"/>
            <a:ext cx="8272819" cy="5576089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398237-A337-C617-8F28-A2BEAA7BDC59}"/>
              </a:ext>
            </a:extLst>
          </p:cNvPr>
          <p:cNvSpPr txBox="1"/>
          <p:nvPr/>
        </p:nvSpPr>
        <p:spPr>
          <a:xfrm>
            <a:off x="468944" y="388335"/>
            <a:ext cx="4348589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149966-57A0-A75B-C447-F42232256A25}"/>
              </a:ext>
            </a:extLst>
          </p:cNvPr>
          <p:cNvSpPr txBox="1"/>
          <p:nvPr/>
        </p:nvSpPr>
        <p:spPr>
          <a:xfrm>
            <a:off x="7366885" y="5823936"/>
            <a:ext cx="4495799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 </a:t>
            </a:r>
          </a:p>
        </p:txBody>
      </p:sp>
    </p:spTree>
    <p:extLst>
      <p:ext uri="{BB962C8B-B14F-4D97-AF65-F5344CB8AC3E}">
        <p14:creationId xmlns:p14="http://schemas.microsoft.com/office/powerpoint/2010/main" val="2811257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Picture 73" descr="A hand holding a leaf&#10;&#10;Description automatically generated">
            <a:extLst>
              <a:ext uri="{FF2B5EF4-FFF2-40B4-BE49-F238E27FC236}">
                <a16:creationId xmlns:a16="http://schemas.microsoft.com/office/drawing/2014/main" id="{1B18D56C-A7CF-C7CC-718F-38720B0481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1" r="-1" b="-1"/>
          <a:stretch/>
        </p:blipFill>
        <p:spPr>
          <a:xfrm>
            <a:off x="1669474" y="10"/>
            <a:ext cx="10522527" cy="6857990"/>
          </a:xfrm>
          <a:custGeom>
            <a:avLst/>
            <a:gdLst/>
            <a:ahLst/>
            <a:cxnLst/>
            <a:rect l="l" t="t" r="r" b="b"/>
            <a:pathLst>
              <a:path w="10522527" h="6858000">
                <a:moveTo>
                  <a:pt x="2882142" y="0"/>
                </a:moveTo>
                <a:lnTo>
                  <a:pt x="10522527" y="0"/>
                </a:lnTo>
                <a:lnTo>
                  <a:pt x="10522527" y="6858000"/>
                </a:lnTo>
                <a:lnTo>
                  <a:pt x="80697" y="6858000"/>
                </a:lnTo>
                <a:lnTo>
                  <a:pt x="37339" y="6516785"/>
                </a:lnTo>
                <a:cubicBezTo>
                  <a:pt x="12648" y="6273664"/>
                  <a:pt x="0" y="6026982"/>
                  <a:pt x="0" y="5777347"/>
                </a:cubicBezTo>
                <a:cubicBezTo>
                  <a:pt x="0" y="3530630"/>
                  <a:pt x="1024495" y="1523197"/>
                  <a:pt x="2631803" y="196728"/>
                </a:cubicBezTo>
                <a:close/>
              </a:path>
            </a:pathLst>
          </a:cu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81" name="Arc 80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4611C5-9DA6-CF8E-7A4B-417B8DD1EF8E}"/>
              </a:ext>
            </a:extLst>
          </p:cNvPr>
          <p:cNvSpPr txBox="1"/>
          <p:nvPr/>
        </p:nvSpPr>
        <p:spPr>
          <a:xfrm>
            <a:off x="7125177" y="5702618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20000"/>
                <a:lumOff val="8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2">
                      <a:lumMod val="20000"/>
                      <a:lumOff val="8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2">
                    <a:lumMod val="20000"/>
                    <a:lumOff val="8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DF1AED-47FE-605B-251A-58072A57C900}"/>
              </a:ext>
            </a:extLst>
          </p:cNvPr>
          <p:cNvSpPr txBox="1"/>
          <p:nvPr/>
        </p:nvSpPr>
        <p:spPr>
          <a:xfrm>
            <a:off x="284492" y="2873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E793F5-A1F4-1469-4BD6-0F37945B4E2B}"/>
              </a:ext>
            </a:extLst>
          </p:cNvPr>
          <p:cNvSpPr txBox="1"/>
          <p:nvPr/>
        </p:nvSpPr>
        <p:spPr>
          <a:xfrm>
            <a:off x="492238" y="1584845"/>
            <a:ext cx="11268892" cy="3552420"/>
          </a:xfrm>
          <a:custGeom>
            <a:avLst/>
            <a:gdLst>
              <a:gd name="connsiteX0" fmla="*/ 0 w 11268892"/>
              <a:gd name="connsiteY0" fmla="*/ 0 h 3552420"/>
              <a:gd name="connsiteX1" fmla="*/ 11268892 w 11268892"/>
              <a:gd name="connsiteY1" fmla="*/ 0 h 3552420"/>
              <a:gd name="connsiteX2" fmla="*/ 11268892 w 11268892"/>
              <a:gd name="connsiteY2" fmla="*/ 3552420 h 3552420"/>
              <a:gd name="connsiteX3" fmla="*/ 0 w 11268892"/>
              <a:gd name="connsiteY3" fmla="*/ 3552420 h 3552420"/>
              <a:gd name="connsiteX4" fmla="*/ 0 w 11268892"/>
              <a:gd name="connsiteY4" fmla="*/ 0 h 3552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8892" h="3552420" extrusionOk="0">
                <a:moveTo>
                  <a:pt x="0" y="0"/>
                </a:moveTo>
                <a:cubicBezTo>
                  <a:pt x="4816964" y="-52937"/>
                  <a:pt x="8284295" y="-57823"/>
                  <a:pt x="11268892" y="0"/>
                </a:cubicBezTo>
                <a:cubicBezTo>
                  <a:pt x="11124575" y="398977"/>
                  <a:pt x="11389918" y="2964793"/>
                  <a:pt x="11268892" y="3552420"/>
                </a:cubicBezTo>
                <a:cubicBezTo>
                  <a:pt x="8294917" y="3672646"/>
                  <a:pt x="2423599" y="3497900"/>
                  <a:pt x="0" y="3552420"/>
                </a:cubicBezTo>
                <a:cubicBezTo>
                  <a:pt x="56968" y="2697611"/>
                  <a:pt x="155085" y="1070901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22774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Rectangle 80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A green neon frame over a blue and purple leafy plant&#10;&#10;Description automatically generated with medium confidence">
            <a:extLst>
              <a:ext uri="{FF2B5EF4-FFF2-40B4-BE49-F238E27FC236}">
                <a16:creationId xmlns:a16="http://schemas.microsoft.com/office/drawing/2014/main" id="{62D87FAB-C3C0-D438-EDEA-9D40AE5E9B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197709" y="261437"/>
            <a:ext cx="7515424" cy="63351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085BE4-8C12-53DD-53FD-7CB9641C4B0E}"/>
              </a:ext>
            </a:extLst>
          </p:cNvPr>
          <p:cNvSpPr txBox="1"/>
          <p:nvPr/>
        </p:nvSpPr>
        <p:spPr>
          <a:xfrm>
            <a:off x="550927" y="574827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B05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00B05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AD0B2B-8B4A-9414-1874-B61548B27BDE}"/>
              </a:ext>
            </a:extLst>
          </p:cNvPr>
          <p:cNvSpPr/>
          <p:nvPr/>
        </p:nvSpPr>
        <p:spPr>
          <a:xfrm>
            <a:off x="7586133" y="261437"/>
            <a:ext cx="4216400" cy="633512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A04412-F7BE-7071-2B5C-ECB66FB91560}"/>
              </a:ext>
            </a:extLst>
          </p:cNvPr>
          <p:cNvSpPr txBox="1"/>
          <p:nvPr/>
        </p:nvSpPr>
        <p:spPr>
          <a:xfrm>
            <a:off x="6989665" y="54807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30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 descr="A child looking at a duckling&#10;&#10;Description automatically generated">
            <a:extLst>
              <a:ext uri="{FF2B5EF4-FFF2-40B4-BE49-F238E27FC236}">
                <a16:creationId xmlns:a16="http://schemas.microsoft.com/office/drawing/2014/main" id="{081B70FC-E8CB-A827-B297-06FDC418F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67" r="2" b="2"/>
          <a:stretch/>
        </p:blipFill>
        <p:spPr>
          <a:xfrm>
            <a:off x="3882570" y="10"/>
            <a:ext cx="8309429" cy="685799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Freeform: Shape 104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1C65584-26A7-1AD3-8FB3-6B8F3F60DD13}"/>
              </a:ext>
            </a:extLst>
          </p:cNvPr>
          <p:cNvSpPr txBox="1"/>
          <p:nvPr/>
        </p:nvSpPr>
        <p:spPr>
          <a:xfrm>
            <a:off x="302629" y="297307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118A4-D857-2099-72E4-A454D605E16F}"/>
              </a:ext>
            </a:extLst>
          </p:cNvPr>
          <p:cNvSpPr txBox="1"/>
          <p:nvPr/>
        </p:nvSpPr>
        <p:spPr>
          <a:xfrm>
            <a:off x="436465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40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Rectangle 93">
            <a:extLst>
              <a:ext uri="{FF2B5EF4-FFF2-40B4-BE49-F238E27FC236}">
                <a16:creationId xmlns:a16="http://schemas.microsoft.com/office/drawing/2014/main" id="{92CC4BDB-5B81-4023-B967-7DF04BC13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79" descr="A cartoon of a person in a dress&#10;&#10;Description automatically generated">
            <a:extLst>
              <a:ext uri="{FF2B5EF4-FFF2-40B4-BE49-F238E27FC236}">
                <a16:creationId xmlns:a16="http://schemas.microsoft.com/office/drawing/2014/main" id="{7A857E1C-0D58-2695-31EA-AC8A37CAB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95" r="-1" b="-1"/>
          <a:stretch/>
        </p:blipFill>
        <p:spPr>
          <a:xfrm>
            <a:off x="2" y="10"/>
            <a:ext cx="12191271" cy="6857989"/>
          </a:xfrm>
          <a:custGeom>
            <a:avLst/>
            <a:gdLst/>
            <a:ahLst/>
            <a:cxnLst/>
            <a:rect l="l" t="t" r="r" b="b"/>
            <a:pathLst>
              <a:path w="12191271" h="6850048">
                <a:moveTo>
                  <a:pt x="636938" y="0"/>
                </a:moveTo>
                <a:lnTo>
                  <a:pt x="12191271" y="0"/>
                </a:lnTo>
                <a:lnTo>
                  <a:pt x="12191271" y="34"/>
                </a:lnTo>
                <a:lnTo>
                  <a:pt x="12188836" y="26696"/>
                </a:lnTo>
                <a:cubicBezTo>
                  <a:pt x="12159738" y="43228"/>
                  <a:pt x="12151834" y="118002"/>
                  <a:pt x="12131136" y="168244"/>
                </a:cubicBezTo>
                <a:cubicBezTo>
                  <a:pt x="12124808" y="199505"/>
                  <a:pt x="12149886" y="254732"/>
                  <a:pt x="12134482" y="260696"/>
                </a:cubicBezTo>
                <a:cubicBezTo>
                  <a:pt x="12141738" y="278745"/>
                  <a:pt x="12126232" y="287417"/>
                  <a:pt x="12123358" y="303160"/>
                </a:cubicBezTo>
                <a:cubicBezTo>
                  <a:pt x="12127622" y="318147"/>
                  <a:pt x="12122174" y="322795"/>
                  <a:pt x="12119930" y="334153"/>
                </a:cubicBezTo>
                <a:cubicBezTo>
                  <a:pt x="12122824" y="340739"/>
                  <a:pt x="12121652" y="350621"/>
                  <a:pt x="12117292" y="352523"/>
                </a:cubicBezTo>
                <a:cubicBezTo>
                  <a:pt x="12108502" y="344302"/>
                  <a:pt x="12109672" y="380554"/>
                  <a:pt x="12103022" y="380764"/>
                </a:cubicBezTo>
                <a:cubicBezTo>
                  <a:pt x="12099682" y="400323"/>
                  <a:pt x="12099092" y="490383"/>
                  <a:pt x="12087384" y="501357"/>
                </a:cubicBezTo>
                <a:cubicBezTo>
                  <a:pt x="12078470" y="540103"/>
                  <a:pt x="12088892" y="604695"/>
                  <a:pt x="12086884" y="621818"/>
                </a:cubicBezTo>
                <a:cubicBezTo>
                  <a:pt x="12103872" y="645808"/>
                  <a:pt x="12046274" y="710838"/>
                  <a:pt x="12037912" y="783603"/>
                </a:cubicBezTo>
                <a:cubicBezTo>
                  <a:pt x="12038728" y="794128"/>
                  <a:pt x="12038178" y="799388"/>
                  <a:pt x="12033652" y="800460"/>
                </a:cubicBezTo>
                <a:cubicBezTo>
                  <a:pt x="12030680" y="822866"/>
                  <a:pt x="12018000" y="839465"/>
                  <a:pt x="12021616" y="857543"/>
                </a:cubicBezTo>
                <a:cubicBezTo>
                  <a:pt x="12012916" y="850673"/>
                  <a:pt x="12020790" y="891755"/>
                  <a:pt x="12011726" y="892266"/>
                </a:cubicBezTo>
                <a:cubicBezTo>
                  <a:pt x="12007210" y="905052"/>
                  <a:pt x="11997872" y="927582"/>
                  <a:pt x="11994512" y="934260"/>
                </a:cubicBezTo>
                <a:lnTo>
                  <a:pt x="11991560" y="932336"/>
                </a:lnTo>
                <a:lnTo>
                  <a:pt x="11990514" y="940487"/>
                </a:lnTo>
                <a:lnTo>
                  <a:pt x="11988602" y="958836"/>
                </a:lnTo>
                <a:cubicBezTo>
                  <a:pt x="11985966" y="966456"/>
                  <a:pt x="11975758" y="977088"/>
                  <a:pt x="11974700" y="986207"/>
                </a:cubicBezTo>
                <a:cubicBezTo>
                  <a:pt x="11970938" y="1004735"/>
                  <a:pt x="11977876" y="1007075"/>
                  <a:pt x="11982258" y="1013556"/>
                </a:cubicBezTo>
                <a:cubicBezTo>
                  <a:pt x="11981214" y="1026451"/>
                  <a:pt x="11971950" y="1050442"/>
                  <a:pt x="11968448" y="1063580"/>
                </a:cubicBezTo>
                <a:cubicBezTo>
                  <a:pt x="11964708" y="1069989"/>
                  <a:pt x="11969836" y="1093522"/>
                  <a:pt x="11961240" y="1092388"/>
                </a:cubicBezTo>
                <a:cubicBezTo>
                  <a:pt x="11960426" y="1105603"/>
                  <a:pt x="11958786" y="1112923"/>
                  <a:pt x="11957400" y="1120089"/>
                </a:cubicBezTo>
                <a:lnTo>
                  <a:pt x="11952458" y="1136369"/>
                </a:lnTo>
                <a:cubicBezTo>
                  <a:pt x="11950090" y="1140925"/>
                  <a:pt x="11948538" y="1146011"/>
                  <a:pt x="11948726" y="1152132"/>
                </a:cubicBezTo>
                <a:lnTo>
                  <a:pt x="11949742" y="1158140"/>
                </a:lnTo>
                <a:lnTo>
                  <a:pt x="11948154" y="1158608"/>
                </a:lnTo>
                <a:cubicBezTo>
                  <a:pt x="11945686" y="1158803"/>
                  <a:pt x="11928734" y="1161056"/>
                  <a:pt x="11927260" y="1180442"/>
                </a:cubicBezTo>
                <a:cubicBezTo>
                  <a:pt x="11921496" y="1192709"/>
                  <a:pt x="11919204" y="1203402"/>
                  <a:pt x="11915994" y="1221353"/>
                </a:cubicBezTo>
                <a:cubicBezTo>
                  <a:pt x="11915516" y="1232713"/>
                  <a:pt x="11926308" y="1235102"/>
                  <a:pt x="11924388" y="1248604"/>
                </a:cubicBezTo>
                <a:cubicBezTo>
                  <a:pt x="11911346" y="1301115"/>
                  <a:pt x="11929638" y="1279167"/>
                  <a:pt x="11916648" y="1307095"/>
                </a:cubicBezTo>
                <a:cubicBezTo>
                  <a:pt x="11915436" y="1312439"/>
                  <a:pt x="11915606" y="1317191"/>
                  <a:pt x="11916360" y="1321583"/>
                </a:cubicBezTo>
                <a:lnTo>
                  <a:pt x="11918132" y="1328373"/>
                </a:lnTo>
                <a:lnTo>
                  <a:pt x="11911374" y="1349635"/>
                </a:lnTo>
                <a:cubicBezTo>
                  <a:pt x="11908688" y="1360345"/>
                  <a:pt x="11906470" y="1371840"/>
                  <a:pt x="11904778" y="1383852"/>
                </a:cubicBezTo>
                <a:cubicBezTo>
                  <a:pt x="11907652" y="1387748"/>
                  <a:pt x="11902226" y="1395665"/>
                  <a:pt x="11900890" y="1399838"/>
                </a:cubicBezTo>
                <a:cubicBezTo>
                  <a:pt x="11902940" y="1400643"/>
                  <a:pt x="11902928" y="1410976"/>
                  <a:pt x="11900874" y="1413889"/>
                </a:cubicBezTo>
                <a:cubicBezTo>
                  <a:pt x="11886092" y="1485537"/>
                  <a:pt x="11909474" y="1450776"/>
                  <a:pt x="11893500" y="1491153"/>
                </a:cubicBezTo>
                <a:cubicBezTo>
                  <a:pt x="11892154" y="1498399"/>
                  <a:pt x="11892622" y="1504376"/>
                  <a:pt x="11893858" y="1509677"/>
                </a:cubicBezTo>
                <a:lnTo>
                  <a:pt x="11897264" y="1519651"/>
                </a:lnTo>
                <a:lnTo>
                  <a:pt x="11895090" y="1525679"/>
                </a:lnTo>
                <a:cubicBezTo>
                  <a:pt x="11892484" y="1550498"/>
                  <a:pt x="11896104" y="1559433"/>
                  <a:pt x="11890274" y="1572282"/>
                </a:cubicBezTo>
                <a:cubicBezTo>
                  <a:pt x="11897250" y="1597020"/>
                  <a:pt x="11889764" y="1586796"/>
                  <a:pt x="11886744" y="1602539"/>
                </a:cubicBezTo>
                <a:cubicBezTo>
                  <a:pt x="11883642" y="1614697"/>
                  <a:pt x="11882502" y="1589859"/>
                  <a:pt x="11880728" y="1602238"/>
                </a:cubicBezTo>
                <a:cubicBezTo>
                  <a:pt x="11881720" y="1616707"/>
                  <a:pt x="11874476" y="1613372"/>
                  <a:pt x="11875940" y="1628576"/>
                </a:cubicBezTo>
                <a:cubicBezTo>
                  <a:pt x="11881788" y="1627172"/>
                  <a:pt x="11872080" y="1656092"/>
                  <a:pt x="11876794" y="1658841"/>
                </a:cubicBezTo>
                <a:lnTo>
                  <a:pt x="11876694" y="1659046"/>
                </a:lnTo>
                <a:cubicBezTo>
                  <a:pt x="11866634" y="1667627"/>
                  <a:pt x="11851866" y="1763404"/>
                  <a:pt x="11841806" y="1771984"/>
                </a:cubicBezTo>
                <a:cubicBezTo>
                  <a:pt x="11810410" y="1824881"/>
                  <a:pt x="11780100" y="1952023"/>
                  <a:pt x="11765636" y="2016516"/>
                </a:cubicBezTo>
                <a:cubicBezTo>
                  <a:pt x="11751172" y="2081009"/>
                  <a:pt x="11756430" y="2114985"/>
                  <a:pt x="11755018" y="2158942"/>
                </a:cubicBezTo>
                <a:lnTo>
                  <a:pt x="11756288" y="2240371"/>
                </a:lnTo>
                <a:lnTo>
                  <a:pt x="11751858" y="2253578"/>
                </a:lnTo>
                <a:cubicBezTo>
                  <a:pt x="11750642" y="2255242"/>
                  <a:pt x="11750294" y="2257858"/>
                  <a:pt x="11752262" y="2273603"/>
                </a:cubicBezTo>
                <a:cubicBezTo>
                  <a:pt x="11740738" y="2308149"/>
                  <a:pt x="11737736" y="2368195"/>
                  <a:pt x="11722998" y="2393147"/>
                </a:cubicBezTo>
                <a:cubicBezTo>
                  <a:pt x="11727870" y="2391170"/>
                  <a:pt x="11729790" y="2408227"/>
                  <a:pt x="11726462" y="2418325"/>
                </a:cubicBezTo>
                <a:cubicBezTo>
                  <a:pt x="11745428" y="2412080"/>
                  <a:pt x="11706204" y="2455637"/>
                  <a:pt x="11717312" y="2469703"/>
                </a:cubicBezTo>
                <a:cubicBezTo>
                  <a:pt x="11706060" y="2466046"/>
                  <a:pt x="11682162" y="2507996"/>
                  <a:pt x="11689052" y="2534428"/>
                </a:cubicBezTo>
                <a:cubicBezTo>
                  <a:pt x="11683298" y="2568704"/>
                  <a:pt x="11671550" y="2590146"/>
                  <a:pt x="11671572" y="2628315"/>
                </a:cubicBezTo>
                <a:cubicBezTo>
                  <a:pt x="11669958" y="2628904"/>
                  <a:pt x="11668516" y="2630315"/>
                  <a:pt x="11667202" y="2632291"/>
                </a:cubicBezTo>
                <a:lnTo>
                  <a:pt x="11663792" y="2639275"/>
                </a:lnTo>
                <a:lnTo>
                  <a:pt x="11663828" y="2640882"/>
                </a:lnTo>
                <a:cubicBezTo>
                  <a:pt x="11663260" y="2646928"/>
                  <a:pt x="11662318" y="2649787"/>
                  <a:pt x="11661216" y="2651232"/>
                </a:cubicBezTo>
                <a:lnTo>
                  <a:pt x="11659736" y="2651998"/>
                </a:lnTo>
                <a:lnTo>
                  <a:pt x="11657658" y="2658628"/>
                </a:lnTo>
                <a:lnTo>
                  <a:pt x="11652798" y="2670425"/>
                </a:lnTo>
                <a:lnTo>
                  <a:pt x="11652608" y="2673819"/>
                </a:lnTo>
                <a:lnTo>
                  <a:pt x="11646398" y="2693461"/>
                </a:lnTo>
                <a:lnTo>
                  <a:pt x="11646654" y="2694295"/>
                </a:lnTo>
                <a:cubicBezTo>
                  <a:pt x="11647086" y="2696613"/>
                  <a:pt x="11647138" y="2699170"/>
                  <a:pt x="11646396" y="2702293"/>
                </a:cubicBezTo>
                <a:cubicBezTo>
                  <a:pt x="11652536" y="2705759"/>
                  <a:pt x="11647852" y="2707391"/>
                  <a:pt x="11645122" y="2716295"/>
                </a:cubicBezTo>
                <a:cubicBezTo>
                  <a:pt x="11654048" y="2723663"/>
                  <a:pt x="11643268" y="2743972"/>
                  <a:pt x="11646406" y="2755554"/>
                </a:cubicBezTo>
                <a:cubicBezTo>
                  <a:pt x="11644200" y="2761932"/>
                  <a:pt x="11642026" y="2768809"/>
                  <a:pt x="11639970" y="2776095"/>
                </a:cubicBezTo>
                <a:lnTo>
                  <a:pt x="11638858" y="2780546"/>
                </a:lnTo>
                <a:lnTo>
                  <a:pt x="11638912" y="2780766"/>
                </a:lnTo>
                <a:cubicBezTo>
                  <a:pt x="11638832" y="2782014"/>
                  <a:pt x="11638528" y="2783583"/>
                  <a:pt x="11637890" y="2785722"/>
                </a:cubicBezTo>
                <a:lnTo>
                  <a:pt x="11636832" y="2788662"/>
                </a:lnTo>
                <a:lnTo>
                  <a:pt x="11634674" y="2797295"/>
                </a:lnTo>
                <a:lnTo>
                  <a:pt x="11634434" y="2801139"/>
                </a:lnTo>
                <a:cubicBezTo>
                  <a:pt x="11635286" y="2816294"/>
                  <a:pt x="11647702" y="2823339"/>
                  <a:pt x="11638528" y="2839295"/>
                </a:cubicBezTo>
                <a:cubicBezTo>
                  <a:pt x="11636094" y="2865138"/>
                  <a:pt x="11641034" y="2884181"/>
                  <a:pt x="11634070" y="2906237"/>
                </a:cubicBezTo>
                <a:cubicBezTo>
                  <a:pt x="11631818" y="2930445"/>
                  <a:pt x="11632514" y="2952380"/>
                  <a:pt x="11628506" y="2972091"/>
                </a:cubicBezTo>
                <a:cubicBezTo>
                  <a:pt x="11629844" y="2981191"/>
                  <a:pt x="11625508" y="2988486"/>
                  <a:pt x="11625932" y="2995729"/>
                </a:cubicBezTo>
                <a:cubicBezTo>
                  <a:pt x="11626358" y="3002972"/>
                  <a:pt x="11636102" y="3002605"/>
                  <a:pt x="11631060" y="3015551"/>
                </a:cubicBezTo>
                <a:cubicBezTo>
                  <a:pt x="11639036" y="3026970"/>
                  <a:pt x="11634852" y="3046550"/>
                  <a:pt x="11634862" y="3052653"/>
                </a:cubicBezTo>
                <a:lnTo>
                  <a:pt x="11638472" y="3085161"/>
                </a:lnTo>
                <a:lnTo>
                  <a:pt x="11617590" y="3113393"/>
                </a:lnTo>
                <a:cubicBezTo>
                  <a:pt x="11621846" y="3121866"/>
                  <a:pt x="11613122" y="3148828"/>
                  <a:pt x="11622718" y="3149063"/>
                </a:cubicBezTo>
                <a:cubicBezTo>
                  <a:pt x="11620874" y="3159401"/>
                  <a:pt x="11616380" y="3164407"/>
                  <a:pt x="11622820" y="3163072"/>
                </a:cubicBezTo>
                <a:cubicBezTo>
                  <a:pt x="11622276" y="3170605"/>
                  <a:pt x="11620826" y="3184783"/>
                  <a:pt x="11619438" y="3194257"/>
                </a:cubicBezTo>
                <a:lnTo>
                  <a:pt x="11614494" y="3219915"/>
                </a:lnTo>
                <a:lnTo>
                  <a:pt x="11613098" y="3221731"/>
                </a:lnTo>
                <a:cubicBezTo>
                  <a:pt x="11612634" y="3224213"/>
                  <a:pt x="11612392" y="3231115"/>
                  <a:pt x="11611708" y="3234801"/>
                </a:cubicBezTo>
                <a:lnTo>
                  <a:pt x="11609006" y="3243851"/>
                </a:lnTo>
                <a:cubicBezTo>
                  <a:pt x="11607894" y="3246676"/>
                  <a:pt x="11606598" y="3249062"/>
                  <a:pt x="11605054" y="3250812"/>
                </a:cubicBezTo>
                <a:cubicBezTo>
                  <a:pt x="11608816" y="3286401"/>
                  <a:pt x="11599242" y="3315146"/>
                  <a:pt x="11596882" y="3351401"/>
                </a:cubicBezTo>
                <a:cubicBezTo>
                  <a:pt x="11606320" y="3370932"/>
                  <a:pt x="11574486" y="3407777"/>
                  <a:pt x="11562942" y="3412738"/>
                </a:cubicBezTo>
                <a:cubicBezTo>
                  <a:pt x="11558508" y="3443835"/>
                  <a:pt x="11567878" y="3479425"/>
                  <a:pt x="11562930" y="3515212"/>
                </a:cubicBezTo>
                <a:lnTo>
                  <a:pt x="11545452" y="3647527"/>
                </a:lnTo>
                <a:cubicBezTo>
                  <a:pt x="11538634" y="3726778"/>
                  <a:pt x="11536610" y="3789073"/>
                  <a:pt x="11537114" y="3864465"/>
                </a:cubicBezTo>
                <a:cubicBezTo>
                  <a:pt x="11537618" y="3939858"/>
                  <a:pt x="11535598" y="4034053"/>
                  <a:pt x="11548476" y="4099881"/>
                </a:cubicBezTo>
                <a:lnTo>
                  <a:pt x="11552432" y="4165133"/>
                </a:lnTo>
                <a:lnTo>
                  <a:pt x="11552732" y="4173457"/>
                </a:lnTo>
                <a:cubicBezTo>
                  <a:pt x="11546540" y="4200651"/>
                  <a:pt x="11557802" y="4228513"/>
                  <a:pt x="11553200" y="4250383"/>
                </a:cubicBezTo>
                <a:cubicBezTo>
                  <a:pt x="11552922" y="4256452"/>
                  <a:pt x="11553192" y="4261667"/>
                  <a:pt x="11553798" y="4266324"/>
                </a:cubicBezTo>
                <a:lnTo>
                  <a:pt x="11556298" y="4278290"/>
                </a:lnTo>
                <a:lnTo>
                  <a:pt x="11558608" y="4279552"/>
                </a:lnTo>
                <a:lnTo>
                  <a:pt x="11559256" y="4288041"/>
                </a:lnTo>
                <a:lnTo>
                  <a:pt x="11559842" y="4289935"/>
                </a:lnTo>
                <a:cubicBezTo>
                  <a:pt x="11559766" y="4297619"/>
                  <a:pt x="11558376" y="4321255"/>
                  <a:pt x="11558794" y="4334153"/>
                </a:cubicBezTo>
                <a:cubicBezTo>
                  <a:pt x="11561310" y="4357137"/>
                  <a:pt x="11552162" y="4349289"/>
                  <a:pt x="11562346" y="4367326"/>
                </a:cubicBezTo>
                <a:cubicBezTo>
                  <a:pt x="11559750" y="4411719"/>
                  <a:pt x="11572402" y="4426587"/>
                  <a:pt x="11564954" y="4468612"/>
                </a:cubicBezTo>
                <a:cubicBezTo>
                  <a:pt x="11563988" y="4505670"/>
                  <a:pt x="11581512" y="4533280"/>
                  <a:pt x="11580786" y="4546196"/>
                </a:cubicBezTo>
                <a:cubicBezTo>
                  <a:pt x="11581754" y="4580683"/>
                  <a:pt x="11563866" y="4624484"/>
                  <a:pt x="11563432" y="4665534"/>
                </a:cubicBezTo>
                <a:cubicBezTo>
                  <a:pt x="11565794" y="4700759"/>
                  <a:pt x="11560190" y="4735452"/>
                  <a:pt x="11568406" y="4764690"/>
                </a:cubicBezTo>
                <a:cubicBezTo>
                  <a:pt x="11567130" y="4767647"/>
                  <a:pt x="11566180" y="4770968"/>
                  <a:pt x="11565462" y="4774527"/>
                </a:cubicBezTo>
                <a:lnTo>
                  <a:pt x="11564000" y="4785178"/>
                </a:lnTo>
                <a:lnTo>
                  <a:pt x="11564328" y="4798347"/>
                </a:lnTo>
                <a:lnTo>
                  <a:pt x="11563206" y="4801234"/>
                </a:lnTo>
                <a:lnTo>
                  <a:pt x="11561136" y="4826142"/>
                </a:lnTo>
                <a:lnTo>
                  <a:pt x="11561700" y="4829040"/>
                </a:lnTo>
                <a:lnTo>
                  <a:pt x="11560522" y="4853748"/>
                </a:lnTo>
                <a:lnTo>
                  <a:pt x="11560924" y="4853991"/>
                </a:lnTo>
                <a:cubicBezTo>
                  <a:pt x="11561796" y="4855098"/>
                  <a:pt x="11562390" y="4856978"/>
                  <a:pt x="11562416" y="4860528"/>
                </a:cubicBezTo>
                <a:cubicBezTo>
                  <a:pt x="11568496" y="4853650"/>
                  <a:pt x="11564776" y="4862172"/>
                  <a:pt x="11564316" y="4873245"/>
                </a:cubicBezTo>
                <a:lnTo>
                  <a:pt x="11572682" y="4927107"/>
                </a:lnTo>
                <a:lnTo>
                  <a:pt x="11572672" y="4932248"/>
                </a:lnTo>
                <a:cubicBezTo>
                  <a:pt x="11572704" y="4932275"/>
                  <a:pt x="11572734" y="4932305"/>
                  <a:pt x="11572766" y="4932333"/>
                </a:cubicBezTo>
                <a:cubicBezTo>
                  <a:pt x="11572964" y="4933414"/>
                  <a:pt x="11573036" y="4935090"/>
                  <a:pt x="11572942" y="4937721"/>
                </a:cubicBezTo>
                <a:lnTo>
                  <a:pt x="11577402" y="4975055"/>
                </a:lnTo>
                <a:cubicBezTo>
                  <a:pt x="11574168" y="4991322"/>
                  <a:pt x="11579054" y="4994280"/>
                  <a:pt x="11580860" y="5016279"/>
                </a:cubicBezTo>
                <a:cubicBezTo>
                  <a:pt x="11577794" y="5025639"/>
                  <a:pt x="11578930" y="5033009"/>
                  <a:pt x="11581396" y="5040153"/>
                </a:cubicBezTo>
                <a:cubicBezTo>
                  <a:pt x="11580034" y="5061698"/>
                  <a:pt x="11583522" y="5081146"/>
                  <a:pt x="11584442" y="5105259"/>
                </a:cubicBezTo>
                <a:cubicBezTo>
                  <a:pt x="11580512" y="5131545"/>
                  <a:pt x="11587750" y="5144617"/>
                  <a:pt x="11588702" y="5170388"/>
                </a:cubicBezTo>
                <a:cubicBezTo>
                  <a:pt x="11581846" y="5193034"/>
                  <a:pt x="11594798" y="5188571"/>
                  <a:pt x="11597568" y="5201681"/>
                </a:cubicBezTo>
                <a:lnTo>
                  <a:pt x="11596842" y="5215195"/>
                </a:lnTo>
                <a:lnTo>
                  <a:pt x="11596192" y="5218814"/>
                </a:lnTo>
                <a:cubicBezTo>
                  <a:pt x="11595848" y="5221331"/>
                  <a:pt x="11595754" y="5223032"/>
                  <a:pt x="11595836" y="5224243"/>
                </a:cubicBezTo>
                <a:lnTo>
                  <a:pt x="11595408" y="5229443"/>
                </a:lnTo>
                <a:cubicBezTo>
                  <a:pt x="11594346" y="5237912"/>
                  <a:pt x="11593122" y="5246108"/>
                  <a:pt x="11591796" y="5253878"/>
                </a:cubicBezTo>
                <a:cubicBezTo>
                  <a:pt x="11596328" y="5261714"/>
                  <a:pt x="11588472" y="5289750"/>
                  <a:pt x="11598078" y="5288650"/>
                </a:cubicBezTo>
                <a:cubicBezTo>
                  <a:pt x="11596572" y="5299191"/>
                  <a:pt x="11592238" y="5304794"/>
                  <a:pt x="11598640" y="5302571"/>
                </a:cubicBezTo>
                <a:cubicBezTo>
                  <a:pt x="11598320" y="5306080"/>
                  <a:pt x="11598696" y="5308372"/>
                  <a:pt x="11599412" y="5310113"/>
                </a:cubicBezTo>
                <a:lnTo>
                  <a:pt x="11599768" y="5310652"/>
                </a:lnTo>
                <a:lnTo>
                  <a:pt x="11593310" y="5352392"/>
                </a:lnTo>
                <a:lnTo>
                  <a:pt x="11592144" y="5360280"/>
                </a:lnTo>
                <a:lnTo>
                  <a:pt x="11589598" y="5374040"/>
                </a:lnTo>
                <a:lnTo>
                  <a:pt x="11589840" y="5375477"/>
                </a:lnTo>
                <a:lnTo>
                  <a:pt x="11587428" y="5384856"/>
                </a:lnTo>
                <a:cubicBezTo>
                  <a:pt x="11586404" y="5387820"/>
                  <a:pt x="11585186" y="5390375"/>
                  <a:pt x="11583696" y="5392331"/>
                </a:cubicBezTo>
                <a:cubicBezTo>
                  <a:pt x="11588614" y="5427214"/>
                  <a:pt x="11579964" y="5457140"/>
                  <a:pt x="11578774" y="5493537"/>
                </a:cubicBezTo>
                <a:cubicBezTo>
                  <a:pt x="11574386" y="5533576"/>
                  <a:pt x="11562428" y="5590359"/>
                  <a:pt x="11557362" y="5632561"/>
                </a:cubicBezTo>
                <a:lnTo>
                  <a:pt x="11548380" y="5746753"/>
                </a:lnTo>
                <a:cubicBezTo>
                  <a:pt x="11556238" y="5772089"/>
                  <a:pt x="11550878" y="5798350"/>
                  <a:pt x="11551024" y="5822826"/>
                </a:cubicBezTo>
                <a:cubicBezTo>
                  <a:pt x="11542796" y="5814291"/>
                  <a:pt x="11553924" y="5853157"/>
                  <a:pt x="11544052" y="5852276"/>
                </a:cubicBezTo>
                <a:cubicBezTo>
                  <a:pt x="11544390" y="5856758"/>
                  <a:pt x="11545032" y="5861128"/>
                  <a:pt x="11545748" y="5865520"/>
                </a:cubicBezTo>
                <a:lnTo>
                  <a:pt x="11546116" y="5867822"/>
                </a:lnTo>
                <a:lnTo>
                  <a:pt x="11545906" y="5876651"/>
                </a:lnTo>
                <a:lnTo>
                  <a:pt x="11547962" y="5879618"/>
                </a:lnTo>
                <a:lnTo>
                  <a:pt x="11549160" y="5893249"/>
                </a:lnTo>
                <a:cubicBezTo>
                  <a:pt x="11549282" y="5898280"/>
                  <a:pt x="11549030" y="5903609"/>
                  <a:pt x="11548180" y="5909369"/>
                </a:cubicBezTo>
                <a:cubicBezTo>
                  <a:pt x="11541720" y="5927436"/>
                  <a:pt x="11549640" y="5963239"/>
                  <a:pt x="11541162" y="5985355"/>
                </a:cubicBezTo>
                <a:cubicBezTo>
                  <a:pt x="11538794" y="5993983"/>
                  <a:pt x="11531140" y="6003419"/>
                  <a:pt x="11533408" y="6010880"/>
                </a:cubicBezTo>
                <a:cubicBezTo>
                  <a:pt x="11533384" y="6032967"/>
                  <a:pt x="11540672" y="6093692"/>
                  <a:pt x="11541022" y="6117880"/>
                </a:cubicBezTo>
                <a:cubicBezTo>
                  <a:pt x="11536010" y="6127417"/>
                  <a:pt x="11542236" y="6147591"/>
                  <a:pt x="11540416" y="6176296"/>
                </a:cubicBezTo>
                <a:cubicBezTo>
                  <a:pt x="11533696" y="6193575"/>
                  <a:pt x="11520672" y="6223706"/>
                  <a:pt x="11515330" y="6241549"/>
                </a:cubicBezTo>
                <a:cubicBezTo>
                  <a:pt x="11509988" y="6259393"/>
                  <a:pt x="11506830" y="6256209"/>
                  <a:pt x="11508360" y="6283356"/>
                </a:cubicBezTo>
                <a:cubicBezTo>
                  <a:pt x="11496758" y="6317094"/>
                  <a:pt x="11506504" y="6340085"/>
                  <a:pt x="11502164" y="6370897"/>
                </a:cubicBezTo>
                <a:cubicBezTo>
                  <a:pt x="11498220" y="6406078"/>
                  <a:pt x="11505228" y="6378276"/>
                  <a:pt x="11493420" y="6419907"/>
                </a:cubicBezTo>
                <a:cubicBezTo>
                  <a:pt x="11496498" y="6425815"/>
                  <a:pt x="11498672" y="6444204"/>
                  <a:pt x="11496258" y="6453162"/>
                </a:cubicBezTo>
                <a:cubicBezTo>
                  <a:pt x="11496982" y="6471523"/>
                  <a:pt x="11512650" y="6498528"/>
                  <a:pt x="11512334" y="6514298"/>
                </a:cubicBezTo>
                <a:cubicBezTo>
                  <a:pt x="11512200" y="6527176"/>
                  <a:pt x="11507906" y="6505466"/>
                  <a:pt x="11506458" y="6519308"/>
                </a:cubicBezTo>
                <a:cubicBezTo>
                  <a:pt x="11505546" y="6536357"/>
                  <a:pt x="11496970" y="6533583"/>
                  <a:pt x="11506912" y="6550074"/>
                </a:cubicBezTo>
                <a:cubicBezTo>
                  <a:pt x="11502902" y="6566946"/>
                  <a:pt x="11507560" y="6571936"/>
                  <a:pt x="11508214" y="6596919"/>
                </a:cubicBezTo>
                <a:cubicBezTo>
                  <a:pt x="11504722" y="6606203"/>
                  <a:pt x="11505462" y="6614758"/>
                  <a:pt x="11507524" y="6623534"/>
                </a:cubicBezTo>
                <a:cubicBezTo>
                  <a:pt x="11505086" y="6646907"/>
                  <a:pt x="11507528" y="6669655"/>
                  <a:pt x="11507206" y="6696669"/>
                </a:cubicBezTo>
                <a:cubicBezTo>
                  <a:pt x="11501998" y="6724388"/>
                  <a:pt x="11508454" y="6741397"/>
                  <a:pt x="11508078" y="6770256"/>
                </a:cubicBezTo>
                <a:cubicBezTo>
                  <a:pt x="11509260" y="6790406"/>
                  <a:pt x="11512798" y="6819910"/>
                  <a:pt x="11515012" y="6840678"/>
                </a:cubicBezTo>
                <a:lnTo>
                  <a:pt x="11515906" y="6850048"/>
                </a:lnTo>
                <a:lnTo>
                  <a:pt x="0" y="6850048"/>
                </a:lnTo>
                <a:lnTo>
                  <a:pt x="0" y="6150255"/>
                </a:lnTo>
                <a:lnTo>
                  <a:pt x="17548" y="6079421"/>
                </a:lnTo>
                <a:cubicBezTo>
                  <a:pt x="24104" y="6016456"/>
                  <a:pt x="27371" y="6035306"/>
                  <a:pt x="27043" y="5985942"/>
                </a:cubicBezTo>
                <a:cubicBezTo>
                  <a:pt x="26678" y="5981021"/>
                  <a:pt x="35914" y="5971603"/>
                  <a:pt x="33624" y="5952542"/>
                </a:cubicBezTo>
                <a:cubicBezTo>
                  <a:pt x="37578" y="5922372"/>
                  <a:pt x="48696" y="5939028"/>
                  <a:pt x="52357" y="5900385"/>
                </a:cubicBezTo>
                <a:cubicBezTo>
                  <a:pt x="55799" y="5903958"/>
                  <a:pt x="54094" y="5866099"/>
                  <a:pt x="66315" y="5862451"/>
                </a:cubicBezTo>
                <a:cubicBezTo>
                  <a:pt x="70207" y="5846033"/>
                  <a:pt x="73489" y="5820812"/>
                  <a:pt x="75710" y="5801878"/>
                </a:cubicBezTo>
                <a:cubicBezTo>
                  <a:pt x="81695" y="5773510"/>
                  <a:pt x="88149" y="5759388"/>
                  <a:pt x="92413" y="5755196"/>
                </a:cubicBezTo>
                <a:cubicBezTo>
                  <a:pt x="99183" y="5726796"/>
                  <a:pt x="100401" y="5729867"/>
                  <a:pt x="114766" y="5692575"/>
                </a:cubicBezTo>
                <a:cubicBezTo>
                  <a:pt x="109606" y="5670690"/>
                  <a:pt x="120766" y="5651885"/>
                  <a:pt x="130959" y="5642725"/>
                </a:cubicBezTo>
                <a:cubicBezTo>
                  <a:pt x="140615" y="5617952"/>
                  <a:pt x="163671" y="5564143"/>
                  <a:pt x="166724" y="5528753"/>
                </a:cubicBezTo>
                <a:cubicBezTo>
                  <a:pt x="165990" y="5474631"/>
                  <a:pt x="177327" y="5489775"/>
                  <a:pt x="185947" y="5465696"/>
                </a:cubicBezTo>
                <a:cubicBezTo>
                  <a:pt x="196662" y="5446952"/>
                  <a:pt x="187411" y="5449560"/>
                  <a:pt x="200956" y="5429999"/>
                </a:cubicBezTo>
                <a:lnTo>
                  <a:pt x="216668" y="5393769"/>
                </a:lnTo>
                <a:lnTo>
                  <a:pt x="241271" y="5350074"/>
                </a:lnTo>
                <a:lnTo>
                  <a:pt x="248034" y="5340072"/>
                </a:lnTo>
                <a:cubicBezTo>
                  <a:pt x="248058" y="5334942"/>
                  <a:pt x="248479" y="5331687"/>
                  <a:pt x="249221" y="5329608"/>
                </a:cubicBezTo>
                <a:cubicBezTo>
                  <a:pt x="249320" y="5329557"/>
                  <a:pt x="249420" y="5329504"/>
                  <a:pt x="249519" y="5329453"/>
                </a:cubicBezTo>
                <a:lnTo>
                  <a:pt x="252498" y="5314689"/>
                </a:lnTo>
                <a:cubicBezTo>
                  <a:pt x="252864" y="5297574"/>
                  <a:pt x="278981" y="5263235"/>
                  <a:pt x="278285" y="5246981"/>
                </a:cubicBezTo>
                <a:cubicBezTo>
                  <a:pt x="294835" y="5239806"/>
                  <a:pt x="267309" y="5243000"/>
                  <a:pt x="282334" y="5215649"/>
                </a:cubicBezTo>
                <a:cubicBezTo>
                  <a:pt x="284338" y="5203457"/>
                  <a:pt x="286369" y="5198331"/>
                  <a:pt x="287909" y="5188115"/>
                </a:cubicBezTo>
                <a:cubicBezTo>
                  <a:pt x="288332" y="5187974"/>
                  <a:pt x="291148" y="5154493"/>
                  <a:pt x="291570" y="5154352"/>
                </a:cubicBezTo>
                <a:lnTo>
                  <a:pt x="295687" y="5129949"/>
                </a:lnTo>
                <a:lnTo>
                  <a:pt x="297770" y="5124375"/>
                </a:lnTo>
                <a:lnTo>
                  <a:pt x="294552" y="5091886"/>
                </a:lnTo>
                <a:lnTo>
                  <a:pt x="294372" y="5075666"/>
                </a:lnTo>
                <a:lnTo>
                  <a:pt x="291261" y="5069914"/>
                </a:lnTo>
                <a:cubicBezTo>
                  <a:pt x="289602" y="5064348"/>
                  <a:pt x="289412" y="5057213"/>
                  <a:pt x="292549" y="5046565"/>
                </a:cubicBezTo>
                <a:lnTo>
                  <a:pt x="293850" y="5044324"/>
                </a:lnTo>
                <a:lnTo>
                  <a:pt x="288225" y="5011521"/>
                </a:lnTo>
                <a:cubicBezTo>
                  <a:pt x="286438" y="5004509"/>
                  <a:pt x="295879" y="4976501"/>
                  <a:pt x="292304" y="4970595"/>
                </a:cubicBezTo>
                <a:cubicBezTo>
                  <a:pt x="297173" y="4914689"/>
                  <a:pt x="280545" y="4880484"/>
                  <a:pt x="292037" y="4812226"/>
                </a:cubicBezTo>
                <a:cubicBezTo>
                  <a:pt x="296651" y="4766534"/>
                  <a:pt x="296553" y="4740857"/>
                  <a:pt x="300183" y="4711370"/>
                </a:cubicBezTo>
                <a:cubicBezTo>
                  <a:pt x="303813" y="4681883"/>
                  <a:pt x="310253" y="4654301"/>
                  <a:pt x="313819" y="4635304"/>
                </a:cubicBezTo>
                <a:cubicBezTo>
                  <a:pt x="317385" y="4616307"/>
                  <a:pt x="319059" y="4621434"/>
                  <a:pt x="321580" y="4597389"/>
                </a:cubicBezTo>
                <a:cubicBezTo>
                  <a:pt x="324100" y="4573344"/>
                  <a:pt x="322182" y="4514378"/>
                  <a:pt x="328942" y="4491032"/>
                </a:cubicBezTo>
                <a:cubicBezTo>
                  <a:pt x="328254" y="4465815"/>
                  <a:pt x="339350" y="4462516"/>
                  <a:pt x="338027" y="4448739"/>
                </a:cubicBezTo>
                <a:cubicBezTo>
                  <a:pt x="354594" y="4377504"/>
                  <a:pt x="351648" y="4318161"/>
                  <a:pt x="348965" y="4231470"/>
                </a:cubicBezTo>
                <a:cubicBezTo>
                  <a:pt x="353874" y="4174323"/>
                  <a:pt x="356666" y="4175355"/>
                  <a:pt x="359496" y="4150308"/>
                </a:cubicBezTo>
                <a:cubicBezTo>
                  <a:pt x="362339" y="4142663"/>
                  <a:pt x="352449" y="4138872"/>
                  <a:pt x="356364" y="4131985"/>
                </a:cubicBezTo>
                <a:lnTo>
                  <a:pt x="361593" y="4096619"/>
                </a:lnTo>
                <a:lnTo>
                  <a:pt x="371792" y="4070654"/>
                </a:lnTo>
                <a:lnTo>
                  <a:pt x="378262" y="4046249"/>
                </a:lnTo>
                <a:lnTo>
                  <a:pt x="381009" y="4016915"/>
                </a:lnTo>
                <a:cubicBezTo>
                  <a:pt x="383439" y="4007929"/>
                  <a:pt x="391279" y="4007340"/>
                  <a:pt x="391151" y="3995496"/>
                </a:cubicBezTo>
                <a:cubicBezTo>
                  <a:pt x="396353" y="3959536"/>
                  <a:pt x="400862" y="3894766"/>
                  <a:pt x="406592" y="3845871"/>
                </a:cubicBezTo>
                <a:cubicBezTo>
                  <a:pt x="403177" y="3821649"/>
                  <a:pt x="409717" y="3786911"/>
                  <a:pt x="419462" y="3776866"/>
                </a:cubicBezTo>
                <a:cubicBezTo>
                  <a:pt x="422173" y="3764871"/>
                  <a:pt x="422222" y="3735955"/>
                  <a:pt x="420303" y="3724288"/>
                </a:cubicBezTo>
                <a:cubicBezTo>
                  <a:pt x="420584" y="3713932"/>
                  <a:pt x="424293" y="3712054"/>
                  <a:pt x="425736" y="3698294"/>
                </a:cubicBezTo>
                <a:cubicBezTo>
                  <a:pt x="429134" y="3683275"/>
                  <a:pt x="445239" y="3650699"/>
                  <a:pt x="450275" y="3636556"/>
                </a:cubicBezTo>
                <a:cubicBezTo>
                  <a:pt x="455311" y="3622413"/>
                  <a:pt x="450096" y="3636797"/>
                  <a:pt x="455950" y="3613438"/>
                </a:cubicBezTo>
                <a:cubicBezTo>
                  <a:pt x="457946" y="3605104"/>
                  <a:pt x="465726" y="3606849"/>
                  <a:pt x="469436" y="3588931"/>
                </a:cubicBezTo>
                <a:cubicBezTo>
                  <a:pt x="473148" y="3571012"/>
                  <a:pt x="477437" y="3530877"/>
                  <a:pt x="478216" y="3505927"/>
                </a:cubicBezTo>
                <a:cubicBezTo>
                  <a:pt x="465624" y="3478053"/>
                  <a:pt x="482767" y="3487820"/>
                  <a:pt x="466921" y="3436850"/>
                </a:cubicBezTo>
                <a:cubicBezTo>
                  <a:pt x="468947" y="3435539"/>
                  <a:pt x="468075" y="3414710"/>
                  <a:pt x="469431" y="3393361"/>
                </a:cubicBezTo>
                <a:cubicBezTo>
                  <a:pt x="470787" y="3372012"/>
                  <a:pt x="482148" y="3326552"/>
                  <a:pt x="475054" y="3308755"/>
                </a:cubicBezTo>
                <a:lnTo>
                  <a:pt x="474310" y="3151747"/>
                </a:lnTo>
                <a:lnTo>
                  <a:pt x="486215" y="3061618"/>
                </a:lnTo>
                <a:cubicBezTo>
                  <a:pt x="488121" y="3030278"/>
                  <a:pt x="496811" y="3025014"/>
                  <a:pt x="493402" y="3004882"/>
                </a:cubicBezTo>
                <a:cubicBezTo>
                  <a:pt x="495599" y="2970945"/>
                  <a:pt x="511735" y="2992431"/>
                  <a:pt x="498742" y="2953275"/>
                </a:cubicBezTo>
                <a:cubicBezTo>
                  <a:pt x="512558" y="2963977"/>
                  <a:pt x="494995" y="2934875"/>
                  <a:pt x="506118" y="2914739"/>
                </a:cubicBezTo>
                <a:cubicBezTo>
                  <a:pt x="497917" y="2886497"/>
                  <a:pt x="508247" y="2857462"/>
                  <a:pt x="509450" y="2840319"/>
                </a:cubicBezTo>
                <a:cubicBezTo>
                  <a:pt x="510653" y="2823176"/>
                  <a:pt x="514436" y="2836441"/>
                  <a:pt x="513337" y="2811881"/>
                </a:cubicBezTo>
                <a:lnTo>
                  <a:pt x="518905" y="2777197"/>
                </a:lnTo>
                <a:cubicBezTo>
                  <a:pt x="514307" y="2779008"/>
                  <a:pt x="515662" y="2773990"/>
                  <a:pt x="516381" y="2760229"/>
                </a:cubicBezTo>
                <a:lnTo>
                  <a:pt x="512284" y="2723271"/>
                </a:lnTo>
                <a:lnTo>
                  <a:pt x="516417" y="2697909"/>
                </a:lnTo>
                <a:cubicBezTo>
                  <a:pt x="516277" y="2694509"/>
                  <a:pt x="511777" y="2670333"/>
                  <a:pt x="508245" y="2670818"/>
                </a:cubicBezTo>
                <a:cubicBezTo>
                  <a:pt x="523059" y="2644368"/>
                  <a:pt x="513753" y="2641721"/>
                  <a:pt x="509977" y="2614598"/>
                </a:cubicBezTo>
                <a:cubicBezTo>
                  <a:pt x="511368" y="2591343"/>
                  <a:pt x="511836" y="2611388"/>
                  <a:pt x="513586" y="2555192"/>
                </a:cubicBezTo>
                <a:cubicBezTo>
                  <a:pt x="529849" y="2533316"/>
                  <a:pt x="501799" y="2549042"/>
                  <a:pt x="524573" y="2506102"/>
                </a:cubicBezTo>
                <a:cubicBezTo>
                  <a:pt x="522798" y="2504000"/>
                  <a:pt x="524426" y="2477490"/>
                  <a:pt x="526211" y="2463615"/>
                </a:cubicBezTo>
                <a:cubicBezTo>
                  <a:pt x="527997" y="2449740"/>
                  <a:pt x="525821" y="2437204"/>
                  <a:pt x="535288" y="2422849"/>
                </a:cubicBezTo>
                <a:cubicBezTo>
                  <a:pt x="538200" y="2412361"/>
                  <a:pt x="533938" y="2431104"/>
                  <a:pt x="538894" y="2398306"/>
                </a:cubicBezTo>
                <a:cubicBezTo>
                  <a:pt x="543849" y="2365508"/>
                  <a:pt x="560628" y="2258604"/>
                  <a:pt x="565019" y="2226060"/>
                </a:cubicBezTo>
                <a:cubicBezTo>
                  <a:pt x="569411" y="2193516"/>
                  <a:pt x="571990" y="2216405"/>
                  <a:pt x="572425" y="2203044"/>
                </a:cubicBezTo>
                <a:cubicBezTo>
                  <a:pt x="572861" y="2189683"/>
                  <a:pt x="565754" y="2160914"/>
                  <a:pt x="567634" y="2145894"/>
                </a:cubicBezTo>
                <a:cubicBezTo>
                  <a:pt x="569552" y="2127038"/>
                  <a:pt x="576895" y="2124242"/>
                  <a:pt x="576524" y="2112924"/>
                </a:cubicBezTo>
                <a:cubicBezTo>
                  <a:pt x="566248" y="2102460"/>
                  <a:pt x="566361" y="2091349"/>
                  <a:pt x="572593" y="2073223"/>
                </a:cubicBezTo>
                <a:cubicBezTo>
                  <a:pt x="575393" y="2039410"/>
                  <a:pt x="564822" y="2039383"/>
                  <a:pt x="566346" y="2006730"/>
                </a:cubicBezTo>
                <a:cubicBezTo>
                  <a:pt x="565764" y="1992401"/>
                  <a:pt x="569077" y="1984735"/>
                  <a:pt x="565784" y="1960829"/>
                </a:cubicBezTo>
                <a:cubicBezTo>
                  <a:pt x="566486" y="1943808"/>
                  <a:pt x="568252" y="1909609"/>
                  <a:pt x="557910" y="1886564"/>
                </a:cubicBezTo>
                <a:cubicBezTo>
                  <a:pt x="556594" y="1861569"/>
                  <a:pt x="556127" y="1879721"/>
                  <a:pt x="558732" y="1852441"/>
                </a:cubicBezTo>
                <a:cubicBezTo>
                  <a:pt x="559253" y="1819115"/>
                  <a:pt x="552986" y="1805243"/>
                  <a:pt x="554477" y="1785985"/>
                </a:cubicBezTo>
                <a:cubicBezTo>
                  <a:pt x="550197" y="1773445"/>
                  <a:pt x="555297" y="1787647"/>
                  <a:pt x="549925" y="1739449"/>
                </a:cubicBezTo>
                <a:cubicBezTo>
                  <a:pt x="559439" y="1720347"/>
                  <a:pt x="546428" y="1704007"/>
                  <a:pt x="548478" y="1687662"/>
                </a:cubicBezTo>
                <a:cubicBezTo>
                  <a:pt x="547438" y="1661740"/>
                  <a:pt x="547552" y="1598028"/>
                  <a:pt x="546079" y="1574394"/>
                </a:cubicBezTo>
                <a:cubicBezTo>
                  <a:pt x="544606" y="1550760"/>
                  <a:pt x="542413" y="1575916"/>
                  <a:pt x="539645" y="1545855"/>
                </a:cubicBezTo>
                <a:cubicBezTo>
                  <a:pt x="551965" y="1490487"/>
                  <a:pt x="529792" y="1459589"/>
                  <a:pt x="527078" y="1403551"/>
                </a:cubicBezTo>
                <a:cubicBezTo>
                  <a:pt x="509907" y="1369534"/>
                  <a:pt x="527744" y="1345427"/>
                  <a:pt x="514603" y="1308232"/>
                </a:cubicBezTo>
                <a:cubicBezTo>
                  <a:pt x="510585" y="1283061"/>
                  <a:pt x="514424" y="1279405"/>
                  <a:pt x="512548" y="1265228"/>
                </a:cubicBezTo>
                <a:cubicBezTo>
                  <a:pt x="510672" y="1251051"/>
                  <a:pt x="506150" y="1235061"/>
                  <a:pt x="503347" y="1223169"/>
                </a:cubicBezTo>
                <a:cubicBezTo>
                  <a:pt x="507006" y="1216804"/>
                  <a:pt x="500559" y="1167333"/>
                  <a:pt x="495727" y="1168475"/>
                </a:cubicBezTo>
                <a:cubicBezTo>
                  <a:pt x="497383" y="1161125"/>
                  <a:pt x="503792" y="1140806"/>
                  <a:pt x="496141" y="1138512"/>
                </a:cubicBezTo>
                <a:cubicBezTo>
                  <a:pt x="496060" y="1100984"/>
                  <a:pt x="494987" y="1079901"/>
                  <a:pt x="505184" y="1047073"/>
                </a:cubicBezTo>
                <a:cubicBezTo>
                  <a:pt x="508983" y="1023742"/>
                  <a:pt x="506944" y="1040037"/>
                  <a:pt x="509355" y="1025516"/>
                </a:cubicBezTo>
                <a:cubicBezTo>
                  <a:pt x="511766" y="1010995"/>
                  <a:pt x="507447" y="986805"/>
                  <a:pt x="506873" y="963123"/>
                </a:cubicBezTo>
                <a:cubicBezTo>
                  <a:pt x="507006" y="939112"/>
                  <a:pt x="511112" y="911137"/>
                  <a:pt x="512548" y="893356"/>
                </a:cubicBezTo>
                <a:cubicBezTo>
                  <a:pt x="513984" y="875575"/>
                  <a:pt x="513640" y="871333"/>
                  <a:pt x="515492" y="856438"/>
                </a:cubicBezTo>
                <a:cubicBezTo>
                  <a:pt x="512022" y="831582"/>
                  <a:pt x="513851" y="810695"/>
                  <a:pt x="521269" y="792080"/>
                </a:cubicBezTo>
                <a:cubicBezTo>
                  <a:pt x="523173" y="777595"/>
                  <a:pt x="527507" y="785019"/>
                  <a:pt x="529314" y="774293"/>
                </a:cubicBezTo>
                <a:cubicBezTo>
                  <a:pt x="531122" y="763567"/>
                  <a:pt x="522950" y="756728"/>
                  <a:pt x="524928" y="727723"/>
                </a:cubicBezTo>
                <a:cubicBezTo>
                  <a:pt x="525327" y="717404"/>
                  <a:pt x="532992" y="717749"/>
                  <a:pt x="534104" y="695712"/>
                </a:cubicBezTo>
                <a:cubicBezTo>
                  <a:pt x="535215" y="673675"/>
                  <a:pt x="540000" y="585070"/>
                  <a:pt x="541179" y="552638"/>
                </a:cubicBezTo>
                <a:cubicBezTo>
                  <a:pt x="542357" y="520206"/>
                  <a:pt x="539121" y="533336"/>
                  <a:pt x="538784" y="517789"/>
                </a:cubicBezTo>
                <a:cubicBezTo>
                  <a:pt x="538447" y="502242"/>
                  <a:pt x="529995" y="483849"/>
                  <a:pt x="539155" y="459355"/>
                </a:cubicBezTo>
                <a:cubicBezTo>
                  <a:pt x="534282" y="441033"/>
                  <a:pt x="545465" y="440562"/>
                  <a:pt x="548350" y="420246"/>
                </a:cubicBezTo>
                <a:cubicBezTo>
                  <a:pt x="552432" y="409037"/>
                  <a:pt x="551248" y="395007"/>
                  <a:pt x="554063" y="385753"/>
                </a:cubicBezTo>
                <a:cubicBezTo>
                  <a:pt x="556878" y="376499"/>
                  <a:pt x="557385" y="369183"/>
                  <a:pt x="560450" y="362337"/>
                </a:cubicBezTo>
                <a:cubicBezTo>
                  <a:pt x="563515" y="355491"/>
                  <a:pt x="569657" y="353410"/>
                  <a:pt x="572451" y="344679"/>
                </a:cubicBezTo>
                <a:cubicBezTo>
                  <a:pt x="575246" y="335948"/>
                  <a:pt x="580164" y="322294"/>
                  <a:pt x="582006" y="312331"/>
                </a:cubicBezTo>
                <a:cubicBezTo>
                  <a:pt x="583847" y="302368"/>
                  <a:pt x="580997" y="303880"/>
                  <a:pt x="583503" y="284899"/>
                </a:cubicBezTo>
                <a:cubicBezTo>
                  <a:pt x="588855" y="253960"/>
                  <a:pt x="592732" y="226097"/>
                  <a:pt x="592254" y="191300"/>
                </a:cubicBezTo>
                <a:cubicBezTo>
                  <a:pt x="602017" y="184777"/>
                  <a:pt x="597586" y="174390"/>
                  <a:pt x="592419" y="160499"/>
                </a:cubicBezTo>
                <a:cubicBezTo>
                  <a:pt x="599540" y="134531"/>
                  <a:pt x="605057" y="90673"/>
                  <a:pt x="620978" y="46251"/>
                </a:cubicBezTo>
                <a:cubicBezTo>
                  <a:pt x="630736" y="27343"/>
                  <a:pt x="632412" y="23169"/>
                  <a:pt x="635098" y="9619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8B24C6-16FA-F6C1-DFC0-2931C7EFBD4D}"/>
              </a:ext>
            </a:extLst>
          </p:cNvPr>
          <p:cNvSpPr txBox="1"/>
          <p:nvPr/>
        </p:nvSpPr>
        <p:spPr>
          <a:xfrm>
            <a:off x="302629" y="297307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22192E-A02C-57DB-51FC-C437EA788BC0}"/>
              </a:ext>
            </a:extLst>
          </p:cNvPr>
          <p:cNvSpPr txBox="1"/>
          <p:nvPr/>
        </p:nvSpPr>
        <p:spPr>
          <a:xfrm>
            <a:off x="7277531" y="578586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07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F79D80C3-EC7B-147A-F778-2172F9409923}"/>
              </a:ext>
            </a:extLst>
          </p:cNvPr>
          <p:cNvGrpSpPr/>
          <p:nvPr/>
        </p:nvGrpSpPr>
        <p:grpSpPr>
          <a:xfrm>
            <a:off x="322729" y="349624"/>
            <a:ext cx="8937812" cy="6266329"/>
            <a:chOff x="322729" y="349624"/>
            <a:chExt cx="8937812" cy="6266329"/>
          </a:xfrm>
        </p:grpSpPr>
        <p:pic>
          <p:nvPicPr>
            <p:cNvPr id="23" name="Picture 22" descr="A person in a suit&#10;&#10;Description automatically generated">
              <a:extLst>
                <a:ext uri="{FF2B5EF4-FFF2-40B4-BE49-F238E27FC236}">
                  <a16:creationId xmlns:a16="http://schemas.microsoft.com/office/drawing/2014/main" id="{AE225F1B-5DCE-7AE1-0423-B5B771CE1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8440" y="477835"/>
              <a:ext cx="4851230" cy="5902330"/>
            </a:xfrm>
            <a:custGeom>
              <a:avLst/>
              <a:gdLst>
                <a:gd name="connsiteX0" fmla="*/ 0 w 4851230"/>
                <a:gd name="connsiteY0" fmla="*/ 0 h 5902330"/>
                <a:gd name="connsiteX1" fmla="*/ 4851230 w 4851230"/>
                <a:gd name="connsiteY1" fmla="*/ 0 h 5902330"/>
                <a:gd name="connsiteX2" fmla="*/ 4851230 w 4851230"/>
                <a:gd name="connsiteY2" fmla="*/ 5902330 h 5902330"/>
                <a:gd name="connsiteX3" fmla="*/ 0 w 4851230"/>
                <a:gd name="connsiteY3" fmla="*/ 5902330 h 5902330"/>
                <a:gd name="connsiteX4" fmla="*/ 0 w 4851230"/>
                <a:gd name="connsiteY4" fmla="*/ 0 h 5902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51230" h="5902330" fill="none" extrusionOk="0">
                  <a:moveTo>
                    <a:pt x="0" y="0"/>
                  </a:moveTo>
                  <a:cubicBezTo>
                    <a:pt x="1251490" y="-48311"/>
                    <a:pt x="3787798" y="-59558"/>
                    <a:pt x="4851230" y="0"/>
                  </a:cubicBezTo>
                  <a:cubicBezTo>
                    <a:pt x="4832731" y="2771363"/>
                    <a:pt x="4752525" y="3814491"/>
                    <a:pt x="4851230" y="5902330"/>
                  </a:cubicBezTo>
                  <a:cubicBezTo>
                    <a:pt x="4053687" y="5781538"/>
                    <a:pt x="551750" y="5766523"/>
                    <a:pt x="0" y="5902330"/>
                  </a:cubicBezTo>
                  <a:cubicBezTo>
                    <a:pt x="-124588" y="4669626"/>
                    <a:pt x="14324" y="2663370"/>
                    <a:pt x="0" y="0"/>
                  </a:cubicBezTo>
                  <a:close/>
                </a:path>
                <a:path w="4851230" h="5902330" stroke="0" extrusionOk="0">
                  <a:moveTo>
                    <a:pt x="0" y="0"/>
                  </a:moveTo>
                  <a:cubicBezTo>
                    <a:pt x="2347590" y="111952"/>
                    <a:pt x="4081068" y="-135233"/>
                    <a:pt x="4851230" y="0"/>
                  </a:cubicBezTo>
                  <a:cubicBezTo>
                    <a:pt x="4929191" y="2610213"/>
                    <a:pt x="4761874" y="4719250"/>
                    <a:pt x="4851230" y="5902330"/>
                  </a:cubicBezTo>
                  <a:cubicBezTo>
                    <a:pt x="3577403" y="5946568"/>
                    <a:pt x="2291090" y="6005365"/>
                    <a:pt x="0" y="5902330"/>
                  </a:cubicBezTo>
                  <a:cubicBezTo>
                    <a:pt x="84825" y="3791459"/>
                    <a:pt x="-132867" y="1077834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prstDash val="lgDash"/>
              <a:extLst>
                <a:ext uri="{C807C97D-BFC1-408E-A445-0C87EB9F89A2}">
                  <ask:lineSketchStyleProps xmlns:ask="http://schemas.microsoft.com/office/drawing/2018/sketchyshapes" sd="3973735659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589702E-82BF-1405-050F-5D8CDC36CEB9}"/>
                </a:ext>
              </a:extLst>
            </p:cNvPr>
            <p:cNvSpPr txBox="1"/>
            <p:nvPr/>
          </p:nvSpPr>
          <p:spPr>
            <a:xfrm>
              <a:off x="573238" y="793122"/>
              <a:ext cx="3310430" cy="584775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bg1">
                  <a:lumMod val="6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4D33CA1-F6C1-FE3A-B746-B35CBC348F53}"/>
                </a:ext>
              </a:extLst>
            </p:cNvPr>
            <p:cNvSpPr txBox="1"/>
            <p:nvPr/>
          </p:nvSpPr>
          <p:spPr>
            <a:xfrm>
              <a:off x="5794455" y="5430991"/>
              <a:ext cx="3310430" cy="584775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bg1">
                  <a:lumMod val="6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60BD07-38E6-63C0-F891-6ABEBB1A2E82}"/>
                </a:ext>
              </a:extLst>
            </p:cNvPr>
            <p:cNvSpPr/>
            <p:nvPr/>
          </p:nvSpPr>
          <p:spPr>
            <a:xfrm>
              <a:off x="322729" y="349624"/>
              <a:ext cx="8937812" cy="626632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511787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83" descr="A close-up of a fence&#10;&#10;Description automatically generated">
            <a:extLst>
              <a:ext uri="{FF2B5EF4-FFF2-40B4-BE49-F238E27FC236}">
                <a16:creationId xmlns:a16="http://schemas.microsoft.com/office/drawing/2014/main" id="{6EEEB1DE-EF5E-8696-3738-1AD43A397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3" b="16737"/>
          <a:stretch/>
        </p:blipFill>
        <p:spPr>
          <a:xfrm>
            <a:off x="20" y="10"/>
            <a:ext cx="12191980" cy="6095990"/>
          </a:xfrm>
          <a:custGeom>
            <a:avLst/>
            <a:gdLst>
              <a:gd name="connsiteX0" fmla="*/ 7230250 w 12191980"/>
              <a:gd name="connsiteY0" fmla="*/ 5906852 h 6095990"/>
              <a:gd name="connsiteX1" fmla="*/ 7197103 w 12191980"/>
              <a:gd name="connsiteY1" fmla="*/ 5913328 h 6095990"/>
              <a:gd name="connsiteX2" fmla="*/ 7214533 w 12191980"/>
              <a:gd name="connsiteY2" fmla="*/ 5911734 h 6095990"/>
              <a:gd name="connsiteX3" fmla="*/ 7230250 w 12191980"/>
              <a:gd name="connsiteY3" fmla="*/ 5906852 h 6095990"/>
              <a:gd name="connsiteX4" fmla="*/ 7009108 w 12191980"/>
              <a:gd name="connsiteY4" fmla="*/ 5850253 h 6095990"/>
              <a:gd name="connsiteX5" fmla="*/ 7021551 w 12191980"/>
              <a:gd name="connsiteY5" fmla="*/ 5861345 h 6095990"/>
              <a:gd name="connsiteX6" fmla="*/ 7021551 w 12191980"/>
              <a:gd name="connsiteY6" fmla="*/ 5861344 h 6095990"/>
              <a:gd name="connsiteX7" fmla="*/ 7009108 w 12191980"/>
              <a:gd name="connsiteY7" fmla="*/ 5850253 h 6095990"/>
              <a:gd name="connsiteX8" fmla="*/ 7768430 w 12191980"/>
              <a:gd name="connsiteY8" fmla="*/ 5742064 h 6095990"/>
              <a:gd name="connsiteX9" fmla="*/ 7768430 w 12191980"/>
              <a:gd name="connsiteY9" fmla="*/ 5742065 h 6095990"/>
              <a:gd name="connsiteX10" fmla="*/ 7792434 w 12191980"/>
              <a:gd name="connsiteY10" fmla="*/ 5764543 h 6095990"/>
              <a:gd name="connsiteX11" fmla="*/ 7768430 w 12191980"/>
              <a:gd name="connsiteY11" fmla="*/ 5742064 h 6095990"/>
              <a:gd name="connsiteX12" fmla="*/ 4038741 w 12191980"/>
              <a:gd name="connsiteY12" fmla="*/ 5739945 h 6095990"/>
              <a:gd name="connsiteX13" fmla="*/ 4030510 w 12191980"/>
              <a:gd name="connsiteY13" fmla="*/ 5751589 h 6095990"/>
              <a:gd name="connsiteX14" fmla="*/ 4015602 w 12191980"/>
              <a:gd name="connsiteY14" fmla="*/ 5770440 h 6095990"/>
              <a:gd name="connsiteX15" fmla="*/ 3996838 w 12191980"/>
              <a:gd name="connsiteY15" fmla="*/ 5780094 h 6095990"/>
              <a:gd name="connsiteX16" fmla="*/ 4030511 w 12191980"/>
              <a:gd name="connsiteY16" fmla="*/ 5751589 h 6095990"/>
              <a:gd name="connsiteX17" fmla="*/ 4038741 w 12191980"/>
              <a:gd name="connsiteY17" fmla="*/ 5739945 h 6095990"/>
              <a:gd name="connsiteX18" fmla="*/ 6245332 w 12191980"/>
              <a:gd name="connsiteY18" fmla="*/ 5736539 h 6095990"/>
              <a:gd name="connsiteX19" fmla="*/ 6274395 w 12191980"/>
              <a:gd name="connsiteY19" fmla="*/ 5743335 h 6095990"/>
              <a:gd name="connsiteX20" fmla="*/ 6291236 w 12191980"/>
              <a:gd name="connsiteY20" fmla="*/ 5749652 h 6095990"/>
              <a:gd name="connsiteX21" fmla="*/ 6291374 w 12191980"/>
              <a:gd name="connsiteY21" fmla="*/ 5749704 h 6095990"/>
              <a:gd name="connsiteX22" fmla="*/ 6306273 w 12191980"/>
              <a:gd name="connsiteY22" fmla="*/ 5755542 h 6095990"/>
              <a:gd name="connsiteX23" fmla="*/ 6308064 w 12191980"/>
              <a:gd name="connsiteY23" fmla="*/ 5755958 h 6095990"/>
              <a:gd name="connsiteX24" fmla="*/ 6313844 w 12191980"/>
              <a:gd name="connsiteY24" fmla="*/ 5758123 h 6095990"/>
              <a:gd name="connsiteX25" fmla="*/ 6337037 w 12191980"/>
              <a:gd name="connsiteY25" fmla="*/ 5762686 h 6095990"/>
              <a:gd name="connsiteX26" fmla="*/ 6308064 w 12191980"/>
              <a:gd name="connsiteY26" fmla="*/ 5755958 h 6095990"/>
              <a:gd name="connsiteX27" fmla="*/ 6291374 w 12191980"/>
              <a:gd name="connsiteY27" fmla="*/ 5749704 h 6095990"/>
              <a:gd name="connsiteX28" fmla="*/ 6276186 w 12191980"/>
              <a:gd name="connsiteY28" fmla="*/ 5743754 h 6095990"/>
              <a:gd name="connsiteX29" fmla="*/ 6274395 w 12191980"/>
              <a:gd name="connsiteY29" fmla="*/ 5743335 h 6095990"/>
              <a:gd name="connsiteX30" fmla="*/ 6268602 w 12191980"/>
              <a:gd name="connsiteY30" fmla="*/ 5741161 h 6095990"/>
              <a:gd name="connsiteX31" fmla="*/ 6245332 w 12191980"/>
              <a:gd name="connsiteY31" fmla="*/ 5736539 h 6095990"/>
              <a:gd name="connsiteX32" fmla="*/ 6558826 w 12191980"/>
              <a:gd name="connsiteY32" fmla="*/ 5706707 h 6095990"/>
              <a:gd name="connsiteX33" fmla="*/ 6529973 w 12191980"/>
              <a:gd name="connsiteY33" fmla="*/ 5708153 h 6095990"/>
              <a:gd name="connsiteX34" fmla="*/ 6589196 w 12191980"/>
              <a:gd name="connsiteY34" fmla="*/ 5711583 h 6095990"/>
              <a:gd name="connsiteX35" fmla="*/ 6558826 w 12191980"/>
              <a:gd name="connsiteY35" fmla="*/ 5706707 h 6095990"/>
              <a:gd name="connsiteX36" fmla="*/ 4834446 w 12191980"/>
              <a:gd name="connsiteY36" fmla="*/ 5646049 h 6095990"/>
              <a:gd name="connsiteX37" fmla="*/ 4883977 w 12191980"/>
              <a:gd name="connsiteY37" fmla="*/ 5670291 h 6095990"/>
              <a:gd name="connsiteX38" fmla="*/ 4858230 w 12191980"/>
              <a:gd name="connsiteY38" fmla="*/ 5663777 h 6095990"/>
              <a:gd name="connsiteX39" fmla="*/ 4834446 w 12191980"/>
              <a:gd name="connsiteY39" fmla="*/ 5646049 h 6095990"/>
              <a:gd name="connsiteX40" fmla="*/ 5056434 w 12191980"/>
              <a:gd name="connsiteY40" fmla="*/ 5643715 h 6095990"/>
              <a:gd name="connsiteX41" fmla="*/ 5072579 w 12191980"/>
              <a:gd name="connsiteY41" fmla="*/ 5644495 h 6095990"/>
              <a:gd name="connsiteX42" fmla="*/ 5089153 w 12191980"/>
              <a:gd name="connsiteY42" fmla="*/ 5653097 h 6095990"/>
              <a:gd name="connsiteX43" fmla="*/ 5056434 w 12191980"/>
              <a:gd name="connsiteY43" fmla="*/ 5643715 h 6095990"/>
              <a:gd name="connsiteX44" fmla="*/ 739850 w 12191980"/>
              <a:gd name="connsiteY44" fmla="*/ 5343834 h 6095990"/>
              <a:gd name="connsiteX45" fmla="*/ 724276 w 12191980"/>
              <a:gd name="connsiteY45" fmla="*/ 5365053 h 6095990"/>
              <a:gd name="connsiteX46" fmla="*/ 708619 w 12191980"/>
              <a:gd name="connsiteY46" fmla="*/ 5381213 h 6095990"/>
              <a:gd name="connsiteX47" fmla="*/ 691437 w 12191980"/>
              <a:gd name="connsiteY47" fmla="*/ 5386688 h 6095990"/>
              <a:gd name="connsiteX48" fmla="*/ 708620 w 12191980"/>
              <a:gd name="connsiteY48" fmla="*/ 5381213 h 6095990"/>
              <a:gd name="connsiteX49" fmla="*/ 724277 w 12191980"/>
              <a:gd name="connsiteY49" fmla="*/ 5365053 h 6095990"/>
              <a:gd name="connsiteX50" fmla="*/ 739850 w 12191980"/>
              <a:gd name="connsiteY50" fmla="*/ 5343834 h 6095990"/>
              <a:gd name="connsiteX51" fmla="*/ 8934136 w 12191980"/>
              <a:gd name="connsiteY51" fmla="*/ 5275324 h 6095990"/>
              <a:gd name="connsiteX52" fmla="*/ 8954234 w 12191980"/>
              <a:gd name="connsiteY52" fmla="*/ 5290255 h 6095990"/>
              <a:gd name="connsiteX53" fmla="*/ 8962374 w 12191980"/>
              <a:gd name="connsiteY53" fmla="*/ 5293554 h 6095990"/>
              <a:gd name="connsiteX54" fmla="*/ 8954235 w 12191980"/>
              <a:gd name="connsiteY54" fmla="*/ 5290255 h 6095990"/>
              <a:gd name="connsiteX55" fmla="*/ 8934136 w 12191980"/>
              <a:gd name="connsiteY55" fmla="*/ 5275324 h 6095990"/>
              <a:gd name="connsiteX56" fmla="*/ 2314812 w 12191980"/>
              <a:gd name="connsiteY56" fmla="*/ 5273728 h 6095990"/>
              <a:gd name="connsiteX57" fmla="*/ 2300905 w 12191980"/>
              <a:gd name="connsiteY57" fmla="*/ 5279134 h 6095990"/>
              <a:gd name="connsiteX58" fmla="*/ 2216511 w 12191980"/>
              <a:gd name="connsiteY58" fmla="*/ 5314878 h 6095990"/>
              <a:gd name="connsiteX59" fmla="*/ 2300906 w 12191980"/>
              <a:gd name="connsiteY59" fmla="*/ 5279134 h 6095990"/>
              <a:gd name="connsiteX60" fmla="*/ 2314812 w 12191980"/>
              <a:gd name="connsiteY60" fmla="*/ 5273728 h 6095990"/>
              <a:gd name="connsiteX61" fmla="*/ 1916625 w 12191980"/>
              <a:gd name="connsiteY61" fmla="*/ 5251991 h 6095990"/>
              <a:gd name="connsiteX62" fmla="*/ 1907128 w 12191980"/>
              <a:gd name="connsiteY62" fmla="*/ 5255321 h 6095990"/>
              <a:gd name="connsiteX63" fmla="*/ 1866615 w 12191980"/>
              <a:gd name="connsiteY63" fmla="*/ 5265006 h 6095990"/>
              <a:gd name="connsiteX64" fmla="*/ 1907129 w 12191980"/>
              <a:gd name="connsiteY64" fmla="*/ 5255321 h 6095990"/>
              <a:gd name="connsiteX65" fmla="*/ 1916625 w 12191980"/>
              <a:gd name="connsiteY65" fmla="*/ 5251991 h 6095990"/>
              <a:gd name="connsiteX66" fmla="*/ 2058200 w 12191980"/>
              <a:gd name="connsiteY66" fmla="*/ 5241223 h 6095990"/>
              <a:gd name="connsiteX67" fmla="*/ 2108190 w 12191980"/>
              <a:gd name="connsiteY67" fmla="*/ 5255930 h 6095990"/>
              <a:gd name="connsiteX68" fmla="*/ 2058200 w 12191980"/>
              <a:gd name="connsiteY68" fmla="*/ 5241223 h 6095990"/>
              <a:gd name="connsiteX69" fmla="*/ 0 w 12191980"/>
              <a:gd name="connsiteY69" fmla="*/ 0 h 6095990"/>
              <a:gd name="connsiteX70" fmla="*/ 458630 w 12191980"/>
              <a:gd name="connsiteY70" fmla="*/ 0 h 6095990"/>
              <a:gd name="connsiteX71" fmla="*/ 917260 w 12191980"/>
              <a:gd name="connsiteY71" fmla="*/ 0 h 6095990"/>
              <a:gd name="connsiteX72" fmla="*/ 1497805 w 12191980"/>
              <a:gd name="connsiteY72" fmla="*/ 0 h 6095990"/>
              <a:gd name="connsiteX73" fmla="*/ 2078350 w 12191980"/>
              <a:gd name="connsiteY73" fmla="*/ 0 h 6095990"/>
              <a:gd name="connsiteX74" fmla="*/ 2293151 w 12191980"/>
              <a:gd name="connsiteY74" fmla="*/ 0 h 6095990"/>
              <a:gd name="connsiteX75" fmla="*/ 2751781 w 12191980"/>
              <a:gd name="connsiteY75" fmla="*/ 0 h 6095990"/>
              <a:gd name="connsiteX76" fmla="*/ 3088497 w 12191980"/>
              <a:gd name="connsiteY76" fmla="*/ 0 h 6095990"/>
              <a:gd name="connsiteX77" fmla="*/ 3425213 w 12191980"/>
              <a:gd name="connsiteY77" fmla="*/ 0 h 6095990"/>
              <a:gd name="connsiteX78" fmla="*/ 3761929 w 12191980"/>
              <a:gd name="connsiteY78" fmla="*/ 0 h 6095990"/>
              <a:gd name="connsiteX79" fmla="*/ 4098645 w 12191980"/>
              <a:gd name="connsiteY79" fmla="*/ 0 h 6095990"/>
              <a:gd name="connsiteX80" fmla="*/ 4557275 w 12191980"/>
              <a:gd name="connsiteY80" fmla="*/ 0 h 6095990"/>
              <a:gd name="connsiteX81" fmla="*/ 5137819 w 12191980"/>
              <a:gd name="connsiteY81" fmla="*/ 0 h 6095990"/>
              <a:gd name="connsiteX82" fmla="*/ 5840278 w 12191980"/>
              <a:gd name="connsiteY82" fmla="*/ 0 h 6095990"/>
              <a:gd name="connsiteX83" fmla="*/ 6542737 w 12191980"/>
              <a:gd name="connsiteY83" fmla="*/ 0 h 6095990"/>
              <a:gd name="connsiteX84" fmla="*/ 6757539 w 12191980"/>
              <a:gd name="connsiteY84" fmla="*/ 0 h 6095990"/>
              <a:gd name="connsiteX85" fmla="*/ 7459998 w 12191980"/>
              <a:gd name="connsiteY85" fmla="*/ 0 h 6095990"/>
              <a:gd name="connsiteX86" fmla="*/ 7918628 w 12191980"/>
              <a:gd name="connsiteY86" fmla="*/ 0 h 6095990"/>
              <a:gd name="connsiteX87" fmla="*/ 8621087 w 12191980"/>
              <a:gd name="connsiteY87" fmla="*/ 0 h 6095990"/>
              <a:gd name="connsiteX88" fmla="*/ 9323546 w 12191980"/>
              <a:gd name="connsiteY88" fmla="*/ 0 h 6095990"/>
              <a:gd name="connsiteX89" fmla="*/ 10026005 w 12191980"/>
              <a:gd name="connsiteY89" fmla="*/ 0 h 6095990"/>
              <a:gd name="connsiteX90" fmla="*/ 10850378 w 12191980"/>
              <a:gd name="connsiteY90" fmla="*/ 0 h 6095990"/>
              <a:gd name="connsiteX91" fmla="*/ 11674751 w 12191980"/>
              <a:gd name="connsiteY91" fmla="*/ 0 h 6095990"/>
              <a:gd name="connsiteX92" fmla="*/ 12191436 w 12191980"/>
              <a:gd name="connsiteY92" fmla="*/ 0 h 6095990"/>
              <a:gd name="connsiteX93" fmla="*/ 12191436 w 12191980"/>
              <a:gd name="connsiteY93" fmla="*/ 445707 h 6095990"/>
              <a:gd name="connsiteX94" fmla="*/ 12191436 w 12191980"/>
              <a:gd name="connsiteY94" fmla="*/ 873936 h 6095990"/>
              <a:gd name="connsiteX95" fmla="*/ 12191980 w 12191980"/>
              <a:gd name="connsiteY95" fmla="*/ 873936 h 6095990"/>
              <a:gd name="connsiteX96" fmla="*/ 12191980 w 12191980"/>
              <a:gd name="connsiteY96" fmla="*/ 1515231 h 6095990"/>
              <a:gd name="connsiteX97" fmla="*/ 12191980 w 12191980"/>
              <a:gd name="connsiteY97" fmla="*/ 2061519 h 6095990"/>
              <a:gd name="connsiteX98" fmla="*/ 12191980 w 12191980"/>
              <a:gd name="connsiteY98" fmla="*/ 2679061 h 6095990"/>
              <a:gd name="connsiteX99" fmla="*/ 12191980 w 12191980"/>
              <a:gd name="connsiteY99" fmla="*/ 3249101 h 6095990"/>
              <a:gd name="connsiteX100" fmla="*/ 12191980 w 12191980"/>
              <a:gd name="connsiteY100" fmla="*/ 3283964 h 6095990"/>
              <a:gd name="connsiteX101" fmla="*/ 12191980 w 12191980"/>
              <a:gd name="connsiteY101" fmla="*/ 3681695 h 6095990"/>
              <a:gd name="connsiteX102" fmla="*/ 12160927 w 12191980"/>
              <a:gd name="connsiteY102" fmla="*/ 3710316 h 6095990"/>
              <a:gd name="connsiteX103" fmla="*/ 12026428 w 12191980"/>
              <a:gd name="connsiteY103" fmla="*/ 3770516 h 6095990"/>
              <a:gd name="connsiteX104" fmla="*/ 11986423 w 12191980"/>
              <a:gd name="connsiteY104" fmla="*/ 3786519 h 6095990"/>
              <a:gd name="connsiteX105" fmla="*/ 11821636 w 12191980"/>
              <a:gd name="connsiteY105" fmla="*/ 3889584 h 6095990"/>
              <a:gd name="connsiteX106" fmla="*/ 11672469 w 12191980"/>
              <a:gd name="connsiteY106" fmla="*/ 4017032 h 6095990"/>
              <a:gd name="connsiteX107" fmla="*/ 11562928 w 12191980"/>
              <a:gd name="connsiteY107" fmla="*/ 4168293 h 6095990"/>
              <a:gd name="connsiteX108" fmla="*/ 11532256 w 12191980"/>
              <a:gd name="connsiteY108" fmla="*/ 4204300 h 6095990"/>
              <a:gd name="connsiteX109" fmla="*/ 11448434 w 12191980"/>
              <a:gd name="connsiteY109" fmla="*/ 4249450 h 6095990"/>
              <a:gd name="connsiteX110" fmla="*/ 11374327 w 12191980"/>
              <a:gd name="connsiteY110" fmla="*/ 4283358 h 6095990"/>
              <a:gd name="connsiteX111" fmla="*/ 11320604 w 12191980"/>
              <a:gd name="connsiteY111" fmla="*/ 4320889 h 6095990"/>
              <a:gd name="connsiteX112" fmla="*/ 11275264 w 12191980"/>
              <a:gd name="connsiteY112" fmla="*/ 4355370 h 6095990"/>
              <a:gd name="connsiteX113" fmla="*/ 11172581 w 12191980"/>
              <a:gd name="connsiteY113" fmla="*/ 4444528 h 6095990"/>
              <a:gd name="connsiteX114" fmla="*/ 11058850 w 12191980"/>
              <a:gd name="connsiteY114" fmla="*/ 4519778 h 6095990"/>
              <a:gd name="connsiteX115" fmla="*/ 10967405 w 12191980"/>
              <a:gd name="connsiteY115" fmla="*/ 4611983 h 6095990"/>
              <a:gd name="connsiteX116" fmla="*/ 10929686 w 12191980"/>
              <a:gd name="connsiteY116" fmla="*/ 4661895 h 6095990"/>
              <a:gd name="connsiteX117" fmla="*/ 10850435 w 12191980"/>
              <a:gd name="connsiteY117" fmla="*/ 4695995 h 6095990"/>
              <a:gd name="connsiteX118" fmla="*/ 10764516 w 12191980"/>
              <a:gd name="connsiteY118" fmla="*/ 4749337 h 6095990"/>
              <a:gd name="connsiteX119" fmla="*/ 10703555 w 12191980"/>
              <a:gd name="connsiteY119" fmla="*/ 4802297 h 6095990"/>
              <a:gd name="connsiteX120" fmla="*/ 10656501 w 12191980"/>
              <a:gd name="connsiteY120" fmla="*/ 4837732 h 6095990"/>
              <a:gd name="connsiteX121" fmla="*/ 10590013 w 12191980"/>
              <a:gd name="connsiteY121" fmla="*/ 4873358 h 6095990"/>
              <a:gd name="connsiteX122" fmla="*/ 10523336 w 12191980"/>
              <a:gd name="connsiteY122" fmla="*/ 4920030 h 6095990"/>
              <a:gd name="connsiteX123" fmla="*/ 10490951 w 12191980"/>
              <a:gd name="connsiteY123" fmla="*/ 4948797 h 6095990"/>
              <a:gd name="connsiteX124" fmla="*/ 10428273 w 12191980"/>
              <a:gd name="connsiteY124" fmla="*/ 4996613 h 6095990"/>
              <a:gd name="connsiteX125" fmla="*/ 10363691 w 12191980"/>
              <a:gd name="connsiteY125" fmla="*/ 5041192 h 6095990"/>
              <a:gd name="connsiteX126" fmla="*/ 10242340 w 12191980"/>
              <a:gd name="connsiteY126" fmla="*/ 5092248 h 6095990"/>
              <a:gd name="connsiteX127" fmla="*/ 10131846 w 12191980"/>
              <a:gd name="connsiteY127" fmla="*/ 5167306 h 6095990"/>
              <a:gd name="connsiteX128" fmla="*/ 10044213 w 12191980"/>
              <a:gd name="connsiteY128" fmla="*/ 5222173 h 6095990"/>
              <a:gd name="connsiteX129" fmla="*/ 9993158 w 12191980"/>
              <a:gd name="connsiteY129" fmla="*/ 5258180 h 6095990"/>
              <a:gd name="connsiteX130" fmla="*/ 9899429 w 12191980"/>
              <a:gd name="connsiteY130" fmla="*/ 5338573 h 6095990"/>
              <a:gd name="connsiteX131" fmla="*/ 9754071 w 12191980"/>
              <a:gd name="connsiteY131" fmla="*/ 5423157 h 6095990"/>
              <a:gd name="connsiteX132" fmla="*/ 9666249 w 12191980"/>
              <a:gd name="connsiteY132" fmla="*/ 5468879 h 6095990"/>
              <a:gd name="connsiteX133" fmla="*/ 9477267 w 12191980"/>
              <a:gd name="connsiteY133" fmla="*/ 5537841 h 6095990"/>
              <a:gd name="connsiteX134" fmla="*/ 9416305 w 12191980"/>
              <a:gd name="connsiteY134" fmla="*/ 5562416 h 6095990"/>
              <a:gd name="connsiteX135" fmla="*/ 9346581 w 12191980"/>
              <a:gd name="connsiteY135" fmla="*/ 5578609 h 6095990"/>
              <a:gd name="connsiteX136" fmla="*/ 9234563 w 12191980"/>
              <a:gd name="connsiteY136" fmla="*/ 5616901 h 6095990"/>
              <a:gd name="connsiteX137" fmla="*/ 9015863 w 12191980"/>
              <a:gd name="connsiteY137" fmla="*/ 5682816 h 6095990"/>
              <a:gd name="connsiteX138" fmla="*/ 8967856 w 12191980"/>
              <a:gd name="connsiteY138" fmla="*/ 5692913 h 6095990"/>
              <a:gd name="connsiteX139" fmla="*/ 8845550 w 12191980"/>
              <a:gd name="connsiteY139" fmla="*/ 5735397 h 6095990"/>
              <a:gd name="connsiteX140" fmla="*/ 8772204 w 12191980"/>
              <a:gd name="connsiteY140" fmla="*/ 5763972 h 6095990"/>
              <a:gd name="connsiteX141" fmla="*/ 8711433 w 12191980"/>
              <a:gd name="connsiteY141" fmla="*/ 5780356 h 6095990"/>
              <a:gd name="connsiteX142" fmla="*/ 8657711 w 12191980"/>
              <a:gd name="connsiteY142" fmla="*/ 5787976 h 6095990"/>
              <a:gd name="connsiteX143" fmla="*/ 8516355 w 12191980"/>
              <a:gd name="connsiteY143" fmla="*/ 5825695 h 6095990"/>
              <a:gd name="connsiteX144" fmla="*/ 8459965 w 12191980"/>
              <a:gd name="connsiteY144" fmla="*/ 5840556 h 6095990"/>
              <a:gd name="connsiteX145" fmla="*/ 8313657 w 12191980"/>
              <a:gd name="connsiteY145" fmla="*/ 5891612 h 6095990"/>
              <a:gd name="connsiteX146" fmla="*/ 8189637 w 12191980"/>
              <a:gd name="connsiteY146" fmla="*/ 5925331 h 6095990"/>
              <a:gd name="connsiteX147" fmla="*/ 8137821 w 12191980"/>
              <a:gd name="connsiteY147" fmla="*/ 5941524 h 6095990"/>
              <a:gd name="connsiteX148" fmla="*/ 8019325 w 12191980"/>
              <a:gd name="connsiteY148" fmla="*/ 5968576 h 6095990"/>
              <a:gd name="connsiteX149" fmla="*/ 7952266 w 12191980"/>
              <a:gd name="connsiteY149" fmla="*/ 5987627 h 6095990"/>
              <a:gd name="connsiteX150" fmla="*/ 7788623 w 12191980"/>
              <a:gd name="connsiteY150" fmla="*/ 6009153 h 6095990"/>
              <a:gd name="connsiteX151" fmla="*/ 7619642 w 12191980"/>
              <a:gd name="connsiteY151" fmla="*/ 6029918 h 6095990"/>
              <a:gd name="connsiteX152" fmla="*/ 7526867 w 12191980"/>
              <a:gd name="connsiteY152" fmla="*/ 6036776 h 6095990"/>
              <a:gd name="connsiteX153" fmla="*/ 7445903 w 12191980"/>
              <a:gd name="connsiteY153" fmla="*/ 6047637 h 6095990"/>
              <a:gd name="connsiteX154" fmla="*/ 7375415 w 12191980"/>
              <a:gd name="connsiteY154" fmla="*/ 6054495 h 6095990"/>
              <a:gd name="connsiteX155" fmla="*/ 7263208 w 12191980"/>
              <a:gd name="connsiteY155" fmla="*/ 6068401 h 6095990"/>
              <a:gd name="connsiteX156" fmla="*/ 7216535 w 12191980"/>
              <a:gd name="connsiteY156" fmla="*/ 6072022 h 6095990"/>
              <a:gd name="connsiteX157" fmla="*/ 7106420 w 12191980"/>
              <a:gd name="connsiteY157" fmla="*/ 6071830 h 6095990"/>
              <a:gd name="connsiteX158" fmla="*/ 7068129 w 12191980"/>
              <a:gd name="connsiteY158" fmla="*/ 6069926 h 6095990"/>
              <a:gd name="connsiteX159" fmla="*/ 6994403 w 12191980"/>
              <a:gd name="connsiteY159" fmla="*/ 6046303 h 6095990"/>
              <a:gd name="connsiteX160" fmla="*/ 6985641 w 12191980"/>
              <a:gd name="connsiteY160" fmla="*/ 6044589 h 6095990"/>
              <a:gd name="connsiteX161" fmla="*/ 6937251 w 12191980"/>
              <a:gd name="connsiteY161" fmla="*/ 6035253 h 6095990"/>
              <a:gd name="connsiteX162" fmla="*/ 6910770 w 12191980"/>
              <a:gd name="connsiteY162" fmla="*/ 6032204 h 6095990"/>
              <a:gd name="connsiteX163" fmla="*/ 6810183 w 12191980"/>
              <a:gd name="connsiteY163" fmla="*/ 6012774 h 6095990"/>
              <a:gd name="connsiteX164" fmla="*/ 6752271 w 12191980"/>
              <a:gd name="connsiteY164" fmla="*/ 6003629 h 6095990"/>
              <a:gd name="connsiteX165" fmla="*/ 6705406 w 12191980"/>
              <a:gd name="connsiteY165" fmla="*/ 6004964 h 6095990"/>
              <a:gd name="connsiteX166" fmla="*/ 6623107 w 12191980"/>
              <a:gd name="connsiteY166" fmla="*/ 6006677 h 6095990"/>
              <a:gd name="connsiteX167" fmla="*/ 6596817 w 12191980"/>
              <a:gd name="connsiteY167" fmla="*/ 6011060 h 6095990"/>
              <a:gd name="connsiteX168" fmla="*/ 6477940 w 12191980"/>
              <a:gd name="connsiteY168" fmla="*/ 5998485 h 6095990"/>
              <a:gd name="connsiteX169" fmla="*/ 6410120 w 12191980"/>
              <a:gd name="connsiteY169" fmla="*/ 5997533 h 6095990"/>
              <a:gd name="connsiteX170" fmla="*/ 6333728 w 12191980"/>
              <a:gd name="connsiteY170" fmla="*/ 5981910 h 6095990"/>
              <a:gd name="connsiteX171" fmla="*/ 6311438 w 12191980"/>
              <a:gd name="connsiteY171" fmla="*/ 5982672 h 6095990"/>
              <a:gd name="connsiteX172" fmla="*/ 6286482 w 12191980"/>
              <a:gd name="connsiteY172" fmla="*/ 5984007 h 6095990"/>
              <a:gd name="connsiteX173" fmla="*/ 6209898 w 12191980"/>
              <a:gd name="connsiteY173" fmla="*/ 5985151 h 6095990"/>
              <a:gd name="connsiteX174" fmla="*/ 6163414 w 12191980"/>
              <a:gd name="connsiteY174" fmla="*/ 5990864 h 6095990"/>
              <a:gd name="connsiteX175" fmla="*/ 6074832 w 12191980"/>
              <a:gd name="connsiteY175" fmla="*/ 5987437 h 6095990"/>
              <a:gd name="connsiteX176" fmla="*/ 6042062 w 12191980"/>
              <a:gd name="connsiteY176" fmla="*/ 5992389 h 6095990"/>
              <a:gd name="connsiteX177" fmla="*/ 5959194 w 12191980"/>
              <a:gd name="connsiteY177" fmla="*/ 5992961 h 6095990"/>
              <a:gd name="connsiteX178" fmla="*/ 5884896 w 12191980"/>
              <a:gd name="connsiteY178" fmla="*/ 5990103 h 6095990"/>
              <a:gd name="connsiteX179" fmla="*/ 5813265 w 12191980"/>
              <a:gd name="connsiteY179" fmla="*/ 5991627 h 6095990"/>
              <a:gd name="connsiteX180" fmla="*/ 5762019 w 12191980"/>
              <a:gd name="connsiteY180" fmla="*/ 5997913 h 6095990"/>
              <a:gd name="connsiteX181" fmla="*/ 5706391 w 12191980"/>
              <a:gd name="connsiteY181" fmla="*/ 6001724 h 6095990"/>
              <a:gd name="connsiteX182" fmla="*/ 5553035 w 12191980"/>
              <a:gd name="connsiteY182" fmla="*/ 6024393 h 6095990"/>
              <a:gd name="connsiteX183" fmla="*/ 5524650 w 12191980"/>
              <a:gd name="connsiteY183" fmla="*/ 6018870 h 6095990"/>
              <a:gd name="connsiteX184" fmla="*/ 5363482 w 12191980"/>
              <a:gd name="connsiteY184" fmla="*/ 6013726 h 6095990"/>
              <a:gd name="connsiteX185" fmla="*/ 5328429 w 12191980"/>
              <a:gd name="connsiteY185" fmla="*/ 6014108 h 6095990"/>
              <a:gd name="connsiteX186" fmla="*/ 5234317 w 12191980"/>
              <a:gd name="connsiteY186" fmla="*/ 5991627 h 6095990"/>
              <a:gd name="connsiteX187" fmla="*/ 5089153 w 12191980"/>
              <a:gd name="connsiteY187" fmla="*/ 6027252 h 6095990"/>
              <a:gd name="connsiteX188" fmla="*/ 4953319 w 12191980"/>
              <a:gd name="connsiteY188" fmla="*/ 6071830 h 6095990"/>
              <a:gd name="connsiteX189" fmla="*/ 4936175 w 12191980"/>
              <a:gd name="connsiteY189" fmla="*/ 6077545 h 6095990"/>
              <a:gd name="connsiteX190" fmla="*/ 4887406 w 12191980"/>
              <a:gd name="connsiteY190" fmla="*/ 6087262 h 6095990"/>
              <a:gd name="connsiteX191" fmla="*/ 4827016 w 12191980"/>
              <a:gd name="connsiteY191" fmla="*/ 6090691 h 6095990"/>
              <a:gd name="connsiteX192" fmla="*/ 4788653 w 12191980"/>
              <a:gd name="connsiteY192" fmla="*/ 6095739 h 6095990"/>
              <a:gd name="connsiteX193" fmla="*/ 4785768 w 12191980"/>
              <a:gd name="connsiteY193" fmla="*/ 6095990 h 6095990"/>
              <a:gd name="connsiteX194" fmla="*/ 4726461 w 12191980"/>
              <a:gd name="connsiteY194" fmla="*/ 6095990 h 6095990"/>
              <a:gd name="connsiteX195" fmla="*/ 4719689 w 12191980"/>
              <a:gd name="connsiteY195" fmla="*/ 6095120 h 6095990"/>
              <a:gd name="connsiteX196" fmla="*/ 4689090 w 12191980"/>
              <a:gd name="connsiteY196" fmla="*/ 6088595 h 6095990"/>
              <a:gd name="connsiteX197" fmla="*/ 4603360 w 12191980"/>
              <a:gd name="connsiteY197" fmla="*/ 6072974 h 6095990"/>
              <a:gd name="connsiteX198" fmla="*/ 4522588 w 12191980"/>
              <a:gd name="connsiteY198" fmla="*/ 6058113 h 6095990"/>
              <a:gd name="connsiteX199" fmla="*/ 4497060 w 12191980"/>
              <a:gd name="connsiteY199" fmla="*/ 6075639 h 6095990"/>
              <a:gd name="connsiteX200" fmla="*/ 4457624 w 12191980"/>
              <a:gd name="connsiteY200" fmla="*/ 6090880 h 6095990"/>
              <a:gd name="connsiteX201" fmla="*/ 4413809 w 12191980"/>
              <a:gd name="connsiteY201" fmla="*/ 6072591 h 6095990"/>
              <a:gd name="connsiteX202" fmla="*/ 4311315 w 12191980"/>
              <a:gd name="connsiteY202" fmla="*/ 6034683 h 6095990"/>
              <a:gd name="connsiteX203" fmla="*/ 4246544 w 12191980"/>
              <a:gd name="connsiteY203" fmla="*/ 6032966 h 6095990"/>
              <a:gd name="connsiteX204" fmla="*/ 4105759 w 12191980"/>
              <a:gd name="connsiteY204" fmla="*/ 6016774 h 6095990"/>
              <a:gd name="connsiteX205" fmla="*/ 4013746 w 12191980"/>
              <a:gd name="connsiteY205" fmla="*/ 5993723 h 6095990"/>
              <a:gd name="connsiteX206" fmla="*/ 3947641 w 12191980"/>
              <a:gd name="connsiteY206" fmla="*/ 5967624 h 6095990"/>
              <a:gd name="connsiteX207" fmla="*/ 3852959 w 12191980"/>
              <a:gd name="connsiteY207" fmla="*/ 5933523 h 6095990"/>
              <a:gd name="connsiteX208" fmla="*/ 3757895 w 12191980"/>
              <a:gd name="connsiteY208" fmla="*/ 5915806 h 6095990"/>
              <a:gd name="connsiteX209" fmla="*/ 3689124 w 12191980"/>
              <a:gd name="connsiteY209" fmla="*/ 5893516 h 6095990"/>
              <a:gd name="connsiteX210" fmla="*/ 3605110 w 12191980"/>
              <a:gd name="connsiteY210" fmla="*/ 5878275 h 6095990"/>
              <a:gd name="connsiteX211" fmla="*/ 3534623 w 12191980"/>
              <a:gd name="connsiteY211" fmla="*/ 5877705 h 6095990"/>
              <a:gd name="connsiteX212" fmla="*/ 3424129 w 12191980"/>
              <a:gd name="connsiteY212" fmla="*/ 5880372 h 6095990"/>
              <a:gd name="connsiteX213" fmla="*/ 3288871 w 12191980"/>
              <a:gd name="connsiteY213" fmla="*/ 5834270 h 6095990"/>
              <a:gd name="connsiteX214" fmla="*/ 3234196 w 12191980"/>
              <a:gd name="connsiteY214" fmla="*/ 5823981 h 6095990"/>
              <a:gd name="connsiteX215" fmla="*/ 3182757 w 12191980"/>
              <a:gd name="connsiteY215" fmla="*/ 5819219 h 6095990"/>
              <a:gd name="connsiteX216" fmla="*/ 3073598 w 12191980"/>
              <a:gd name="connsiteY216" fmla="*/ 5788548 h 6095990"/>
              <a:gd name="connsiteX217" fmla="*/ 3029211 w 12191980"/>
              <a:gd name="connsiteY217" fmla="*/ 5778449 h 6095990"/>
              <a:gd name="connsiteX218" fmla="*/ 2967105 w 12191980"/>
              <a:gd name="connsiteY218" fmla="*/ 5778641 h 6095990"/>
              <a:gd name="connsiteX219" fmla="*/ 2854135 w 12191980"/>
              <a:gd name="connsiteY219" fmla="*/ 5764543 h 6095990"/>
              <a:gd name="connsiteX220" fmla="*/ 2741355 w 12191980"/>
              <a:gd name="connsiteY220" fmla="*/ 5723393 h 6095990"/>
              <a:gd name="connsiteX221" fmla="*/ 2693538 w 12191980"/>
              <a:gd name="connsiteY221" fmla="*/ 5727395 h 6095990"/>
              <a:gd name="connsiteX222" fmla="*/ 2676393 w 12191980"/>
              <a:gd name="connsiteY222" fmla="*/ 5726443 h 6095990"/>
              <a:gd name="connsiteX223" fmla="*/ 2522274 w 12191980"/>
              <a:gd name="connsiteY223" fmla="*/ 5703772 h 6095990"/>
              <a:gd name="connsiteX224" fmla="*/ 2506842 w 12191980"/>
              <a:gd name="connsiteY224" fmla="*/ 5701295 h 6095990"/>
              <a:gd name="connsiteX225" fmla="*/ 2434452 w 12191980"/>
              <a:gd name="connsiteY225" fmla="*/ 5681102 h 6095990"/>
              <a:gd name="connsiteX226" fmla="*/ 2251944 w 12191980"/>
              <a:gd name="connsiteY226" fmla="*/ 5668528 h 6095990"/>
              <a:gd name="connsiteX227" fmla="*/ 2240706 w 12191980"/>
              <a:gd name="connsiteY227" fmla="*/ 5667004 h 6095990"/>
              <a:gd name="connsiteX228" fmla="*/ 2179552 w 12191980"/>
              <a:gd name="connsiteY228" fmla="*/ 5677101 h 6095990"/>
              <a:gd name="connsiteX229" fmla="*/ 2149263 w 12191980"/>
              <a:gd name="connsiteY229" fmla="*/ 5691389 h 6095990"/>
              <a:gd name="connsiteX230" fmla="*/ 2102017 w 12191980"/>
              <a:gd name="connsiteY230" fmla="*/ 5706249 h 6095990"/>
              <a:gd name="connsiteX231" fmla="*/ 2054009 w 12191980"/>
              <a:gd name="connsiteY231" fmla="*/ 5711774 h 6095990"/>
              <a:gd name="connsiteX232" fmla="*/ 1973425 w 12191980"/>
              <a:gd name="connsiteY232" fmla="*/ 5689293 h 6095990"/>
              <a:gd name="connsiteX233" fmla="*/ 1944088 w 12191980"/>
              <a:gd name="connsiteY233" fmla="*/ 5687007 h 6095990"/>
              <a:gd name="connsiteX234" fmla="*/ 1878744 w 12191980"/>
              <a:gd name="connsiteY234" fmla="*/ 5676149 h 6095990"/>
              <a:gd name="connsiteX235" fmla="*/ 1821593 w 12191980"/>
              <a:gd name="connsiteY235" fmla="*/ 5676910 h 6095990"/>
              <a:gd name="connsiteX236" fmla="*/ 1775681 w 12191980"/>
              <a:gd name="connsiteY236" fmla="*/ 5694247 h 6095990"/>
              <a:gd name="connsiteX237" fmla="*/ 1709003 w 12191980"/>
              <a:gd name="connsiteY237" fmla="*/ 5697675 h 6095990"/>
              <a:gd name="connsiteX238" fmla="*/ 1665947 w 12191980"/>
              <a:gd name="connsiteY238" fmla="*/ 5685103 h 6095990"/>
              <a:gd name="connsiteX239" fmla="*/ 1657185 w 12191980"/>
              <a:gd name="connsiteY239" fmla="*/ 5683389 h 6095990"/>
              <a:gd name="connsiteX240" fmla="*/ 1544595 w 12191980"/>
              <a:gd name="connsiteY240" fmla="*/ 5682624 h 6095990"/>
              <a:gd name="connsiteX241" fmla="*/ 1404003 w 12191980"/>
              <a:gd name="connsiteY241" fmla="*/ 5720536 h 6095990"/>
              <a:gd name="connsiteX242" fmla="*/ 1380759 w 12191980"/>
              <a:gd name="connsiteY242" fmla="*/ 5728539 h 6095990"/>
              <a:gd name="connsiteX243" fmla="*/ 1267408 w 12191980"/>
              <a:gd name="connsiteY243" fmla="*/ 5742445 h 6095990"/>
              <a:gd name="connsiteX244" fmla="*/ 1206639 w 12191980"/>
              <a:gd name="connsiteY244" fmla="*/ 5756543 h 6095990"/>
              <a:gd name="connsiteX245" fmla="*/ 1162821 w 12191980"/>
              <a:gd name="connsiteY245" fmla="*/ 5757305 h 6095990"/>
              <a:gd name="connsiteX246" fmla="*/ 1109863 w 12191980"/>
              <a:gd name="connsiteY246" fmla="*/ 5782260 h 6095990"/>
              <a:gd name="connsiteX247" fmla="*/ 1092525 w 12191980"/>
              <a:gd name="connsiteY247" fmla="*/ 5793120 h 6095990"/>
              <a:gd name="connsiteX248" fmla="*/ 1071760 w 12191980"/>
              <a:gd name="connsiteY248" fmla="*/ 5799597 h 6095990"/>
              <a:gd name="connsiteX249" fmla="*/ 977651 w 12191980"/>
              <a:gd name="connsiteY249" fmla="*/ 5820172 h 6095990"/>
              <a:gd name="connsiteX250" fmla="*/ 960885 w 12191980"/>
              <a:gd name="connsiteY250" fmla="*/ 5831791 h 6095990"/>
              <a:gd name="connsiteX251" fmla="*/ 949644 w 12191980"/>
              <a:gd name="connsiteY251" fmla="*/ 5839032 h 6095990"/>
              <a:gd name="connsiteX252" fmla="*/ 858203 w 12191980"/>
              <a:gd name="connsiteY252" fmla="*/ 5851224 h 6095990"/>
              <a:gd name="connsiteX253" fmla="*/ 801051 w 12191980"/>
              <a:gd name="connsiteY253" fmla="*/ 5885705 h 6095990"/>
              <a:gd name="connsiteX254" fmla="*/ 785430 w 12191980"/>
              <a:gd name="connsiteY254" fmla="*/ 5900374 h 6095990"/>
              <a:gd name="connsiteX255" fmla="*/ 730752 w 12191980"/>
              <a:gd name="connsiteY255" fmla="*/ 5922472 h 6095990"/>
              <a:gd name="connsiteX256" fmla="*/ 546916 w 12191980"/>
              <a:gd name="connsiteY256" fmla="*/ 5964956 h 6095990"/>
              <a:gd name="connsiteX257" fmla="*/ 494336 w 12191980"/>
              <a:gd name="connsiteY257" fmla="*/ 5949905 h 6095990"/>
              <a:gd name="connsiteX258" fmla="*/ 394510 w 12191980"/>
              <a:gd name="connsiteY258" fmla="*/ 5990293 h 6095990"/>
              <a:gd name="connsiteX259" fmla="*/ 307258 w 12191980"/>
              <a:gd name="connsiteY259" fmla="*/ 6013153 h 6095990"/>
              <a:gd name="connsiteX260" fmla="*/ 274872 w 12191980"/>
              <a:gd name="connsiteY260" fmla="*/ 6018680 h 6095990"/>
              <a:gd name="connsiteX261" fmla="*/ 172383 w 12191980"/>
              <a:gd name="connsiteY261" fmla="*/ 6028776 h 6095990"/>
              <a:gd name="connsiteX262" fmla="*/ 119612 w 12191980"/>
              <a:gd name="connsiteY262" fmla="*/ 6051637 h 6095990"/>
              <a:gd name="connsiteX263" fmla="*/ 61196 w 12191980"/>
              <a:gd name="connsiteY263" fmla="*/ 6069140 h 6095990"/>
              <a:gd name="connsiteX264" fmla="*/ 543 w 12191980"/>
              <a:gd name="connsiteY264" fmla="*/ 6073911 h 6095990"/>
              <a:gd name="connsiteX265" fmla="*/ 543 w 12191980"/>
              <a:gd name="connsiteY265" fmla="*/ 5946672 h 6095990"/>
              <a:gd name="connsiteX266" fmla="*/ 0 w 12191980"/>
              <a:gd name="connsiteY266" fmla="*/ 5946672 h 6095990"/>
              <a:gd name="connsiteX267" fmla="*/ 0 w 12191980"/>
              <a:gd name="connsiteY267" fmla="*/ 5508593 h 6095990"/>
              <a:gd name="connsiteX268" fmla="*/ 0 w 12191980"/>
              <a:gd name="connsiteY268" fmla="*/ 4978286 h 6095990"/>
              <a:gd name="connsiteX269" fmla="*/ 0 w 12191980"/>
              <a:gd name="connsiteY269" fmla="*/ 4401866 h 6095990"/>
              <a:gd name="connsiteX270" fmla="*/ 0 w 12191980"/>
              <a:gd name="connsiteY270" fmla="*/ 3779332 h 6095990"/>
              <a:gd name="connsiteX271" fmla="*/ 0 w 12191980"/>
              <a:gd name="connsiteY271" fmla="*/ 3110685 h 6095990"/>
              <a:gd name="connsiteX272" fmla="*/ 0 w 12191980"/>
              <a:gd name="connsiteY272" fmla="*/ 2488151 h 6095990"/>
              <a:gd name="connsiteX273" fmla="*/ 0 w 12191980"/>
              <a:gd name="connsiteY273" fmla="*/ 1957845 h 6095990"/>
              <a:gd name="connsiteX274" fmla="*/ 0 w 12191980"/>
              <a:gd name="connsiteY274" fmla="*/ 1335311 h 6095990"/>
              <a:gd name="connsiteX275" fmla="*/ 0 w 12191980"/>
              <a:gd name="connsiteY275" fmla="*/ 873936 h 6095990"/>
              <a:gd name="connsiteX276" fmla="*/ 0 w 12191980"/>
              <a:gd name="connsiteY276" fmla="*/ 419489 h 6095990"/>
              <a:gd name="connsiteX277" fmla="*/ 0 w 12191980"/>
              <a:gd name="connsiteY277" fmla="*/ 0 h 6095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191980" h="6095990" fill="none" extrusionOk="0">
                <a:moveTo>
                  <a:pt x="7230250" y="5906852"/>
                </a:moveTo>
                <a:cubicBezTo>
                  <a:pt x="7219817" y="5912438"/>
                  <a:pt x="7208978" y="5907160"/>
                  <a:pt x="7197103" y="5913328"/>
                </a:cubicBezTo>
                <a:cubicBezTo>
                  <a:pt x="7203712" y="5911591"/>
                  <a:pt x="7208940" y="5912983"/>
                  <a:pt x="7214533" y="5911734"/>
                </a:cubicBezTo>
                <a:cubicBezTo>
                  <a:pt x="7220182" y="5910506"/>
                  <a:pt x="7227136" y="5909110"/>
                  <a:pt x="7230250" y="5906852"/>
                </a:cubicBezTo>
                <a:close/>
                <a:moveTo>
                  <a:pt x="7009108" y="5850253"/>
                </a:moveTo>
                <a:cubicBezTo>
                  <a:pt x="7015446" y="5853514"/>
                  <a:pt x="7018231" y="5859993"/>
                  <a:pt x="7021551" y="5861345"/>
                </a:cubicBezTo>
                <a:lnTo>
                  <a:pt x="7021551" y="5861344"/>
                </a:lnTo>
                <a:cubicBezTo>
                  <a:pt x="7015582" y="5858487"/>
                  <a:pt x="7015060" y="5854839"/>
                  <a:pt x="7009108" y="5850253"/>
                </a:cubicBezTo>
                <a:close/>
                <a:moveTo>
                  <a:pt x="7768430" y="5742064"/>
                </a:moveTo>
                <a:lnTo>
                  <a:pt x="7768430" y="5742065"/>
                </a:lnTo>
                <a:cubicBezTo>
                  <a:pt x="7773484" y="5746793"/>
                  <a:pt x="7780931" y="5758430"/>
                  <a:pt x="7792434" y="5764543"/>
                </a:cubicBezTo>
                <a:cubicBezTo>
                  <a:pt x="7778591" y="5755674"/>
                  <a:pt x="7779483" y="5749309"/>
                  <a:pt x="7768430" y="5742064"/>
                </a:cubicBezTo>
                <a:close/>
                <a:moveTo>
                  <a:pt x="4038741" y="5739945"/>
                </a:moveTo>
                <a:cubicBezTo>
                  <a:pt x="4037034" y="5744181"/>
                  <a:pt x="4031886" y="5749012"/>
                  <a:pt x="4030510" y="5751589"/>
                </a:cubicBezTo>
                <a:cubicBezTo>
                  <a:pt x="4028183" y="5760010"/>
                  <a:pt x="4020921" y="5765660"/>
                  <a:pt x="4015602" y="5770440"/>
                </a:cubicBezTo>
                <a:cubicBezTo>
                  <a:pt x="4012438" y="5774576"/>
                  <a:pt x="4003506" y="5774307"/>
                  <a:pt x="3996838" y="5780094"/>
                </a:cubicBezTo>
                <a:cubicBezTo>
                  <a:pt x="4007746" y="5773330"/>
                  <a:pt x="4022894" y="5767507"/>
                  <a:pt x="4030511" y="5751589"/>
                </a:cubicBezTo>
                <a:cubicBezTo>
                  <a:pt x="4033558" y="5747233"/>
                  <a:pt x="4036662" y="5743736"/>
                  <a:pt x="4038741" y="5739945"/>
                </a:cubicBezTo>
                <a:close/>
                <a:moveTo>
                  <a:pt x="6245332" y="5736539"/>
                </a:moveTo>
                <a:cubicBezTo>
                  <a:pt x="6256911" y="5738907"/>
                  <a:pt x="6266259" y="5744491"/>
                  <a:pt x="6274395" y="5743335"/>
                </a:cubicBezTo>
                <a:cubicBezTo>
                  <a:pt x="6278435" y="5743408"/>
                  <a:pt x="6285015" y="5748498"/>
                  <a:pt x="6291236" y="5749652"/>
                </a:cubicBezTo>
                <a:cubicBezTo>
                  <a:pt x="6291276" y="5749661"/>
                  <a:pt x="6291336" y="5749690"/>
                  <a:pt x="6291374" y="5749704"/>
                </a:cubicBezTo>
                <a:cubicBezTo>
                  <a:pt x="6296716" y="5750342"/>
                  <a:pt x="6300948" y="5754707"/>
                  <a:pt x="6306273" y="5755542"/>
                </a:cubicBezTo>
                <a:cubicBezTo>
                  <a:pt x="6306977" y="5755663"/>
                  <a:pt x="6307353" y="5755917"/>
                  <a:pt x="6308064" y="5755958"/>
                </a:cubicBezTo>
                <a:cubicBezTo>
                  <a:pt x="6309685" y="5755976"/>
                  <a:pt x="6311067" y="5757478"/>
                  <a:pt x="6313844" y="5758123"/>
                </a:cubicBezTo>
                <a:cubicBezTo>
                  <a:pt x="6320849" y="5760449"/>
                  <a:pt x="6329368" y="5764174"/>
                  <a:pt x="6337037" y="5762686"/>
                </a:cubicBezTo>
                <a:cubicBezTo>
                  <a:pt x="6324600" y="5761526"/>
                  <a:pt x="6323179" y="5756201"/>
                  <a:pt x="6308064" y="5755958"/>
                </a:cubicBezTo>
                <a:cubicBezTo>
                  <a:pt x="6302734" y="5755895"/>
                  <a:pt x="6295171" y="5750023"/>
                  <a:pt x="6291374" y="5749704"/>
                </a:cubicBezTo>
                <a:cubicBezTo>
                  <a:pt x="6286819" y="5749553"/>
                  <a:pt x="6283698" y="5746040"/>
                  <a:pt x="6276186" y="5743754"/>
                </a:cubicBezTo>
                <a:cubicBezTo>
                  <a:pt x="6275357" y="5743642"/>
                  <a:pt x="6275070" y="5743381"/>
                  <a:pt x="6274395" y="5743335"/>
                </a:cubicBezTo>
                <a:cubicBezTo>
                  <a:pt x="6272893" y="5743153"/>
                  <a:pt x="6270651" y="5741732"/>
                  <a:pt x="6268602" y="5741161"/>
                </a:cubicBezTo>
                <a:cubicBezTo>
                  <a:pt x="6262179" y="5739017"/>
                  <a:pt x="6252850" y="5738960"/>
                  <a:pt x="6245332" y="5736539"/>
                </a:cubicBezTo>
                <a:close/>
                <a:moveTo>
                  <a:pt x="6558826" y="5706707"/>
                </a:moveTo>
                <a:cubicBezTo>
                  <a:pt x="6550239" y="5704699"/>
                  <a:pt x="6540061" y="5706708"/>
                  <a:pt x="6529973" y="5708153"/>
                </a:cubicBezTo>
                <a:cubicBezTo>
                  <a:pt x="6544821" y="5704227"/>
                  <a:pt x="6566139" y="5712489"/>
                  <a:pt x="6589196" y="5711583"/>
                </a:cubicBezTo>
                <a:cubicBezTo>
                  <a:pt x="6577688" y="5708531"/>
                  <a:pt x="6567696" y="5708751"/>
                  <a:pt x="6558826" y="5706707"/>
                </a:cubicBezTo>
                <a:close/>
                <a:moveTo>
                  <a:pt x="4834446" y="5646049"/>
                </a:moveTo>
                <a:cubicBezTo>
                  <a:pt x="4848362" y="5664603"/>
                  <a:pt x="4870371" y="5670763"/>
                  <a:pt x="4883977" y="5670291"/>
                </a:cubicBezTo>
                <a:cubicBezTo>
                  <a:pt x="4873778" y="5668105"/>
                  <a:pt x="4870793" y="5664616"/>
                  <a:pt x="4858230" y="5663777"/>
                </a:cubicBezTo>
                <a:cubicBezTo>
                  <a:pt x="4848825" y="5658054"/>
                  <a:pt x="4844782" y="5653815"/>
                  <a:pt x="4834446" y="5646049"/>
                </a:cubicBezTo>
                <a:close/>
                <a:moveTo>
                  <a:pt x="5056434" y="5643715"/>
                </a:moveTo>
                <a:cubicBezTo>
                  <a:pt x="5061298" y="5643590"/>
                  <a:pt x="5066154" y="5644557"/>
                  <a:pt x="5072579" y="5644495"/>
                </a:cubicBezTo>
                <a:cubicBezTo>
                  <a:pt x="5077287" y="5647563"/>
                  <a:pt x="5084105" y="5648822"/>
                  <a:pt x="5089153" y="5653097"/>
                </a:cubicBezTo>
                <a:cubicBezTo>
                  <a:pt x="5075803" y="5645599"/>
                  <a:pt x="5069961" y="5643246"/>
                  <a:pt x="5056434" y="5643715"/>
                </a:cubicBezTo>
                <a:close/>
                <a:moveTo>
                  <a:pt x="739850" y="5343834"/>
                </a:moveTo>
                <a:cubicBezTo>
                  <a:pt x="734313" y="5349108"/>
                  <a:pt x="726719" y="5358331"/>
                  <a:pt x="724276" y="5365053"/>
                </a:cubicBezTo>
                <a:cubicBezTo>
                  <a:pt x="719210" y="5372904"/>
                  <a:pt x="713033" y="5377842"/>
                  <a:pt x="708619" y="5381213"/>
                </a:cubicBezTo>
                <a:cubicBezTo>
                  <a:pt x="702923" y="5383935"/>
                  <a:pt x="698769" y="5382649"/>
                  <a:pt x="691437" y="5386688"/>
                </a:cubicBezTo>
                <a:cubicBezTo>
                  <a:pt x="698257" y="5382818"/>
                  <a:pt x="704408" y="5383993"/>
                  <a:pt x="708620" y="5381213"/>
                </a:cubicBezTo>
                <a:cubicBezTo>
                  <a:pt x="714096" y="5377637"/>
                  <a:pt x="721471" y="5373610"/>
                  <a:pt x="724277" y="5365053"/>
                </a:cubicBezTo>
                <a:cubicBezTo>
                  <a:pt x="726314" y="5358294"/>
                  <a:pt x="733346" y="5351765"/>
                  <a:pt x="739850" y="5343834"/>
                </a:cubicBezTo>
                <a:close/>
                <a:moveTo>
                  <a:pt x="8934136" y="5275324"/>
                </a:moveTo>
                <a:cubicBezTo>
                  <a:pt x="8942263" y="5279267"/>
                  <a:pt x="8946315" y="5285033"/>
                  <a:pt x="8954234" y="5290255"/>
                </a:cubicBezTo>
                <a:cubicBezTo>
                  <a:pt x="8957274" y="5290726"/>
                  <a:pt x="8959500" y="5292911"/>
                  <a:pt x="8962374" y="5293554"/>
                </a:cubicBezTo>
                <a:cubicBezTo>
                  <a:pt x="8958358" y="5292650"/>
                  <a:pt x="8957652" y="5291500"/>
                  <a:pt x="8954235" y="5290255"/>
                </a:cubicBezTo>
                <a:cubicBezTo>
                  <a:pt x="8947489" y="5285532"/>
                  <a:pt x="8939373" y="5281320"/>
                  <a:pt x="8934136" y="5275324"/>
                </a:cubicBezTo>
                <a:close/>
                <a:moveTo>
                  <a:pt x="2314812" y="5273728"/>
                </a:moveTo>
                <a:cubicBezTo>
                  <a:pt x="2310555" y="5275242"/>
                  <a:pt x="2305426" y="5277344"/>
                  <a:pt x="2300905" y="5279134"/>
                </a:cubicBezTo>
                <a:cubicBezTo>
                  <a:pt x="2270848" y="5308139"/>
                  <a:pt x="2244209" y="5314703"/>
                  <a:pt x="2216511" y="5314878"/>
                </a:cubicBezTo>
                <a:cubicBezTo>
                  <a:pt x="2248011" y="5313740"/>
                  <a:pt x="2270420" y="5301139"/>
                  <a:pt x="2300906" y="5279134"/>
                </a:cubicBezTo>
                <a:cubicBezTo>
                  <a:pt x="2307108" y="5275361"/>
                  <a:pt x="2309967" y="5275664"/>
                  <a:pt x="2314812" y="5273728"/>
                </a:cubicBezTo>
                <a:close/>
                <a:moveTo>
                  <a:pt x="1916625" y="5251991"/>
                </a:moveTo>
                <a:cubicBezTo>
                  <a:pt x="1913033" y="5254364"/>
                  <a:pt x="1909574" y="5253484"/>
                  <a:pt x="1907128" y="5255321"/>
                </a:cubicBezTo>
                <a:cubicBezTo>
                  <a:pt x="1895808" y="5261269"/>
                  <a:pt x="1882358" y="5258479"/>
                  <a:pt x="1866615" y="5265006"/>
                </a:cubicBezTo>
                <a:cubicBezTo>
                  <a:pt x="1883846" y="5259422"/>
                  <a:pt x="1898259" y="5260813"/>
                  <a:pt x="1907129" y="5255321"/>
                </a:cubicBezTo>
                <a:cubicBezTo>
                  <a:pt x="1910242" y="5253013"/>
                  <a:pt x="1913105" y="5253978"/>
                  <a:pt x="1916625" y="5251991"/>
                </a:cubicBezTo>
                <a:close/>
                <a:moveTo>
                  <a:pt x="2058200" y="5241223"/>
                </a:moveTo>
                <a:cubicBezTo>
                  <a:pt x="2078263" y="5240703"/>
                  <a:pt x="2095815" y="5239294"/>
                  <a:pt x="2108190" y="5255930"/>
                </a:cubicBezTo>
                <a:cubicBezTo>
                  <a:pt x="2092645" y="5243021"/>
                  <a:pt x="2077083" y="5243465"/>
                  <a:pt x="2058200" y="5241223"/>
                </a:cubicBezTo>
                <a:close/>
                <a:moveTo>
                  <a:pt x="0" y="0"/>
                </a:moveTo>
                <a:cubicBezTo>
                  <a:pt x="129482" y="-23941"/>
                  <a:pt x="327590" y="54721"/>
                  <a:pt x="458630" y="0"/>
                </a:cubicBezTo>
                <a:cubicBezTo>
                  <a:pt x="589670" y="-54721"/>
                  <a:pt x="821240" y="2804"/>
                  <a:pt x="917260" y="0"/>
                </a:cubicBezTo>
                <a:cubicBezTo>
                  <a:pt x="1013280" y="-2804"/>
                  <a:pt x="1231460" y="20129"/>
                  <a:pt x="1497805" y="0"/>
                </a:cubicBezTo>
                <a:cubicBezTo>
                  <a:pt x="1764150" y="-20129"/>
                  <a:pt x="1855177" y="69182"/>
                  <a:pt x="2078350" y="0"/>
                </a:cubicBezTo>
                <a:cubicBezTo>
                  <a:pt x="2301523" y="-69182"/>
                  <a:pt x="2208234" y="1945"/>
                  <a:pt x="2293151" y="0"/>
                </a:cubicBezTo>
                <a:cubicBezTo>
                  <a:pt x="2378068" y="-1945"/>
                  <a:pt x="2554498" y="25329"/>
                  <a:pt x="2751781" y="0"/>
                </a:cubicBezTo>
                <a:cubicBezTo>
                  <a:pt x="2949064" y="-25329"/>
                  <a:pt x="2988777" y="3309"/>
                  <a:pt x="3088497" y="0"/>
                </a:cubicBezTo>
                <a:cubicBezTo>
                  <a:pt x="3188217" y="-3309"/>
                  <a:pt x="3293065" y="2436"/>
                  <a:pt x="3425213" y="0"/>
                </a:cubicBezTo>
                <a:cubicBezTo>
                  <a:pt x="3557361" y="-2436"/>
                  <a:pt x="3650672" y="8195"/>
                  <a:pt x="3761929" y="0"/>
                </a:cubicBezTo>
                <a:cubicBezTo>
                  <a:pt x="3873186" y="-8195"/>
                  <a:pt x="3975201" y="13104"/>
                  <a:pt x="4098645" y="0"/>
                </a:cubicBezTo>
                <a:cubicBezTo>
                  <a:pt x="4222089" y="-13104"/>
                  <a:pt x="4382228" y="13964"/>
                  <a:pt x="4557275" y="0"/>
                </a:cubicBezTo>
                <a:cubicBezTo>
                  <a:pt x="4732322" y="-13964"/>
                  <a:pt x="4860365" y="51356"/>
                  <a:pt x="5137819" y="0"/>
                </a:cubicBezTo>
                <a:cubicBezTo>
                  <a:pt x="5415273" y="-51356"/>
                  <a:pt x="5579757" y="10478"/>
                  <a:pt x="5840278" y="0"/>
                </a:cubicBezTo>
                <a:cubicBezTo>
                  <a:pt x="6100799" y="-10478"/>
                  <a:pt x="6294866" y="80105"/>
                  <a:pt x="6542737" y="0"/>
                </a:cubicBezTo>
                <a:cubicBezTo>
                  <a:pt x="6790608" y="-80105"/>
                  <a:pt x="6690597" y="21988"/>
                  <a:pt x="6757539" y="0"/>
                </a:cubicBezTo>
                <a:cubicBezTo>
                  <a:pt x="6824481" y="-21988"/>
                  <a:pt x="7299114" y="32624"/>
                  <a:pt x="7459998" y="0"/>
                </a:cubicBezTo>
                <a:cubicBezTo>
                  <a:pt x="7620882" y="-32624"/>
                  <a:pt x="7791853" y="15762"/>
                  <a:pt x="7918628" y="0"/>
                </a:cubicBezTo>
                <a:cubicBezTo>
                  <a:pt x="8045403" y="-15762"/>
                  <a:pt x="8407064" y="61490"/>
                  <a:pt x="8621087" y="0"/>
                </a:cubicBezTo>
                <a:cubicBezTo>
                  <a:pt x="8835110" y="-61490"/>
                  <a:pt x="9104129" y="21846"/>
                  <a:pt x="9323546" y="0"/>
                </a:cubicBezTo>
                <a:cubicBezTo>
                  <a:pt x="9542963" y="-21846"/>
                  <a:pt x="9693753" y="3612"/>
                  <a:pt x="10026005" y="0"/>
                </a:cubicBezTo>
                <a:cubicBezTo>
                  <a:pt x="10358257" y="-3612"/>
                  <a:pt x="10458220" y="10173"/>
                  <a:pt x="10850378" y="0"/>
                </a:cubicBezTo>
                <a:cubicBezTo>
                  <a:pt x="11242536" y="-10173"/>
                  <a:pt x="11290457" y="68374"/>
                  <a:pt x="11674751" y="0"/>
                </a:cubicBezTo>
                <a:cubicBezTo>
                  <a:pt x="12059045" y="-68374"/>
                  <a:pt x="12051457" y="31665"/>
                  <a:pt x="12191436" y="0"/>
                </a:cubicBezTo>
                <a:cubicBezTo>
                  <a:pt x="12234744" y="142531"/>
                  <a:pt x="12159580" y="324174"/>
                  <a:pt x="12191436" y="445707"/>
                </a:cubicBezTo>
                <a:cubicBezTo>
                  <a:pt x="12223292" y="567240"/>
                  <a:pt x="12158298" y="669478"/>
                  <a:pt x="12191436" y="873936"/>
                </a:cubicBezTo>
                <a:cubicBezTo>
                  <a:pt x="12191652" y="873871"/>
                  <a:pt x="12191766" y="873946"/>
                  <a:pt x="12191980" y="873936"/>
                </a:cubicBezTo>
                <a:cubicBezTo>
                  <a:pt x="12213511" y="1008444"/>
                  <a:pt x="12130436" y="1316531"/>
                  <a:pt x="12191980" y="1515231"/>
                </a:cubicBezTo>
                <a:cubicBezTo>
                  <a:pt x="12253524" y="1713931"/>
                  <a:pt x="12164885" y="1831553"/>
                  <a:pt x="12191980" y="2061519"/>
                </a:cubicBezTo>
                <a:cubicBezTo>
                  <a:pt x="12219075" y="2291485"/>
                  <a:pt x="12137807" y="2443856"/>
                  <a:pt x="12191980" y="2679061"/>
                </a:cubicBezTo>
                <a:cubicBezTo>
                  <a:pt x="12246153" y="2914266"/>
                  <a:pt x="12144171" y="3112957"/>
                  <a:pt x="12191980" y="3249101"/>
                </a:cubicBezTo>
                <a:cubicBezTo>
                  <a:pt x="12193233" y="3266161"/>
                  <a:pt x="12190130" y="3270298"/>
                  <a:pt x="12191980" y="3283964"/>
                </a:cubicBezTo>
                <a:cubicBezTo>
                  <a:pt x="12215680" y="3471510"/>
                  <a:pt x="12174844" y="3587880"/>
                  <a:pt x="12191980" y="3681695"/>
                </a:cubicBezTo>
                <a:cubicBezTo>
                  <a:pt x="12183854" y="3691512"/>
                  <a:pt x="12173495" y="3692847"/>
                  <a:pt x="12160927" y="3710316"/>
                </a:cubicBezTo>
                <a:cubicBezTo>
                  <a:pt x="12115171" y="3733003"/>
                  <a:pt x="12076345" y="3756952"/>
                  <a:pt x="12026428" y="3770516"/>
                </a:cubicBezTo>
                <a:cubicBezTo>
                  <a:pt x="12012742" y="3774793"/>
                  <a:pt x="11998106" y="3778515"/>
                  <a:pt x="11986423" y="3786519"/>
                </a:cubicBezTo>
                <a:cubicBezTo>
                  <a:pt x="11940800" y="3812294"/>
                  <a:pt x="11877890" y="3859549"/>
                  <a:pt x="11821636" y="3889584"/>
                </a:cubicBezTo>
                <a:cubicBezTo>
                  <a:pt x="11759096" y="3905246"/>
                  <a:pt x="11694601" y="3962516"/>
                  <a:pt x="11672469" y="4017032"/>
                </a:cubicBezTo>
                <a:cubicBezTo>
                  <a:pt x="11636039" y="4064336"/>
                  <a:pt x="11594406" y="4121513"/>
                  <a:pt x="11562928" y="4168293"/>
                </a:cubicBezTo>
                <a:cubicBezTo>
                  <a:pt x="11557453" y="4183273"/>
                  <a:pt x="11544304" y="4191932"/>
                  <a:pt x="11532256" y="4204300"/>
                </a:cubicBezTo>
                <a:cubicBezTo>
                  <a:pt x="11506529" y="4221636"/>
                  <a:pt x="11476521" y="4234553"/>
                  <a:pt x="11448434" y="4249450"/>
                </a:cubicBezTo>
                <a:cubicBezTo>
                  <a:pt x="11429428" y="4258153"/>
                  <a:pt x="11397006" y="4271701"/>
                  <a:pt x="11374327" y="4283358"/>
                </a:cubicBezTo>
                <a:cubicBezTo>
                  <a:pt x="11355493" y="4299334"/>
                  <a:pt x="11340937" y="4309994"/>
                  <a:pt x="11320604" y="4320889"/>
                </a:cubicBezTo>
                <a:cubicBezTo>
                  <a:pt x="11305879" y="4333562"/>
                  <a:pt x="11289038" y="4338709"/>
                  <a:pt x="11275264" y="4355370"/>
                </a:cubicBezTo>
                <a:cubicBezTo>
                  <a:pt x="11241606" y="4388340"/>
                  <a:pt x="11210083" y="4419098"/>
                  <a:pt x="11172581" y="4444528"/>
                </a:cubicBezTo>
                <a:cubicBezTo>
                  <a:pt x="11138953" y="4457446"/>
                  <a:pt x="11094271" y="4499800"/>
                  <a:pt x="11058850" y="4519778"/>
                </a:cubicBezTo>
                <a:cubicBezTo>
                  <a:pt x="11022457" y="4541478"/>
                  <a:pt x="10993987" y="4572586"/>
                  <a:pt x="10967405" y="4611983"/>
                </a:cubicBezTo>
                <a:cubicBezTo>
                  <a:pt x="10961007" y="4628695"/>
                  <a:pt x="10946436" y="4645594"/>
                  <a:pt x="10929686" y="4661895"/>
                </a:cubicBezTo>
                <a:cubicBezTo>
                  <a:pt x="10906529" y="4678666"/>
                  <a:pt x="10871118" y="4685271"/>
                  <a:pt x="10850435" y="4695995"/>
                </a:cubicBezTo>
                <a:cubicBezTo>
                  <a:pt x="10822502" y="4709812"/>
                  <a:pt x="10787630" y="4725023"/>
                  <a:pt x="10764516" y="4749337"/>
                </a:cubicBezTo>
                <a:cubicBezTo>
                  <a:pt x="10748061" y="4772479"/>
                  <a:pt x="10730954" y="4789937"/>
                  <a:pt x="10703555" y="4802297"/>
                </a:cubicBezTo>
                <a:cubicBezTo>
                  <a:pt x="10687226" y="4811564"/>
                  <a:pt x="10673357" y="4832222"/>
                  <a:pt x="10656501" y="4837732"/>
                </a:cubicBezTo>
                <a:cubicBezTo>
                  <a:pt x="10634014" y="4855375"/>
                  <a:pt x="10612733" y="4856603"/>
                  <a:pt x="10590013" y="4873358"/>
                </a:cubicBezTo>
                <a:cubicBezTo>
                  <a:pt x="10567188" y="4888590"/>
                  <a:pt x="10544345" y="4903798"/>
                  <a:pt x="10523336" y="4920030"/>
                </a:cubicBezTo>
                <a:cubicBezTo>
                  <a:pt x="10512948" y="4928865"/>
                  <a:pt x="10502876" y="4940573"/>
                  <a:pt x="10490951" y="4948797"/>
                </a:cubicBezTo>
                <a:cubicBezTo>
                  <a:pt x="10467345" y="4965775"/>
                  <a:pt x="10448511" y="4984417"/>
                  <a:pt x="10428273" y="4996613"/>
                </a:cubicBezTo>
                <a:cubicBezTo>
                  <a:pt x="10405026" y="5017262"/>
                  <a:pt x="10386279" y="5026076"/>
                  <a:pt x="10363691" y="5041192"/>
                </a:cubicBezTo>
                <a:cubicBezTo>
                  <a:pt x="10334013" y="5056779"/>
                  <a:pt x="10282049" y="5081667"/>
                  <a:pt x="10242340" y="5092248"/>
                </a:cubicBezTo>
                <a:cubicBezTo>
                  <a:pt x="10206050" y="5110070"/>
                  <a:pt x="10167123" y="5136881"/>
                  <a:pt x="10131846" y="5167306"/>
                </a:cubicBezTo>
                <a:cubicBezTo>
                  <a:pt x="10104500" y="5180378"/>
                  <a:pt x="10086374" y="5206705"/>
                  <a:pt x="10044213" y="5222173"/>
                </a:cubicBezTo>
                <a:cubicBezTo>
                  <a:pt x="10022678" y="5226253"/>
                  <a:pt x="10002562" y="5242875"/>
                  <a:pt x="9993158" y="5258180"/>
                </a:cubicBezTo>
                <a:cubicBezTo>
                  <a:pt x="9964448" y="5291782"/>
                  <a:pt x="9939178" y="5324716"/>
                  <a:pt x="9899429" y="5338573"/>
                </a:cubicBezTo>
                <a:cubicBezTo>
                  <a:pt x="9836841" y="5391949"/>
                  <a:pt x="9810521" y="5385690"/>
                  <a:pt x="9754071" y="5423157"/>
                </a:cubicBezTo>
                <a:cubicBezTo>
                  <a:pt x="9716898" y="5437576"/>
                  <a:pt x="9693066" y="5462962"/>
                  <a:pt x="9666249" y="5468879"/>
                </a:cubicBezTo>
                <a:cubicBezTo>
                  <a:pt x="9615402" y="5480599"/>
                  <a:pt x="9533196" y="5524032"/>
                  <a:pt x="9477267" y="5537841"/>
                </a:cubicBezTo>
                <a:cubicBezTo>
                  <a:pt x="9459495" y="5544789"/>
                  <a:pt x="9438855" y="5551674"/>
                  <a:pt x="9416305" y="5562416"/>
                </a:cubicBezTo>
                <a:cubicBezTo>
                  <a:pt x="9387531" y="5565952"/>
                  <a:pt x="9366835" y="5569326"/>
                  <a:pt x="9346581" y="5578609"/>
                </a:cubicBezTo>
                <a:cubicBezTo>
                  <a:pt x="9311864" y="5591558"/>
                  <a:pt x="9273050" y="5601348"/>
                  <a:pt x="9234563" y="5616901"/>
                </a:cubicBezTo>
                <a:cubicBezTo>
                  <a:pt x="9159635" y="5617064"/>
                  <a:pt x="9091782" y="5667306"/>
                  <a:pt x="9015863" y="5682816"/>
                </a:cubicBezTo>
                <a:cubicBezTo>
                  <a:pt x="8999139" y="5691125"/>
                  <a:pt x="8984892" y="5690923"/>
                  <a:pt x="8967856" y="5692913"/>
                </a:cubicBezTo>
                <a:cubicBezTo>
                  <a:pt x="8938879" y="5704301"/>
                  <a:pt x="8881226" y="5709922"/>
                  <a:pt x="8845550" y="5735397"/>
                </a:cubicBezTo>
                <a:cubicBezTo>
                  <a:pt x="8824624" y="5742524"/>
                  <a:pt x="8803401" y="5751150"/>
                  <a:pt x="8772204" y="5763972"/>
                </a:cubicBezTo>
                <a:cubicBezTo>
                  <a:pt x="8748491" y="5772463"/>
                  <a:pt x="8732614" y="5776340"/>
                  <a:pt x="8711433" y="5780356"/>
                </a:cubicBezTo>
                <a:cubicBezTo>
                  <a:pt x="8696136" y="5788205"/>
                  <a:pt x="8673346" y="5787540"/>
                  <a:pt x="8657711" y="5787976"/>
                </a:cubicBezTo>
                <a:cubicBezTo>
                  <a:pt x="8611864" y="5790480"/>
                  <a:pt x="8568334" y="5805882"/>
                  <a:pt x="8516355" y="5825695"/>
                </a:cubicBezTo>
                <a:cubicBezTo>
                  <a:pt x="8501764" y="5829173"/>
                  <a:pt x="8479233" y="5835291"/>
                  <a:pt x="8459965" y="5840556"/>
                </a:cubicBezTo>
                <a:cubicBezTo>
                  <a:pt x="8400249" y="5861490"/>
                  <a:pt x="8362158" y="5862175"/>
                  <a:pt x="8313657" y="5891612"/>
                </a:cubicBezTo>
                <a:cubicBezTo>
                  <a:pt x="8268639" y="5899455"/>
                  <a:pt x="8235432" y="5914593"/>
                  <a:pt x="8189637" y="5925331"/>
                </a:cubicBezTo>
                <a:cubicBezTo>
                  <a:pt x="8170763" y="5932094"/>
                  <a:pt x="8157306" y="5933014"/>
                  <a:pt x="8137821" y="5941524"/>
                </a:cubicBezTo>
                <a:cubicBezTo>
                  <a:pt x="8095299" y="5955631"/>
                  <a:pt x="8060264" y="5960672"/>
                  <a:pt x="8019325" y="5968576"/>
                </a:cubicBezTo>
                <a:cubicBezTo>
                  <a:pt x="7998786" y="5976381"/>
                  <a:pt x="7970446" y="5979163"/>
                  <a:pt x="7952266" y="5987627"/>
                </a:cubicBezTo>
                <a:cubicBezTo>
                  <a:pt x="7892125" y="5989508"/>
                  <a:pt x="7841122" y="5997528"/>
                  <a:pt x="7788623" y="6009153"/>
                </a:cubicBezTo>
                <a:cubicBezTo>
                  <a:pt x="7723927" y="6018371"/>
                  <a:pt x="7703159" y="6014751"/>
                  <a:pt x="7619642" y="6029918"/>
                </a:cubicBezTo>
                <a:cubicBezTo>
                  <a:pt x="7589228" y="6032033"/>
                  <a:pt x="7559171" y="6033029"/>
                  <a:pt x="7526867" y="6036776"/>
                </a:cubicBezTo>
                <a:cubicBezTo>
                  <a:pt x="7496902" y="6043132"/>
                  <a:pt x="7472515" y="6047051"/>
                  <a:pt x="7445903" y="6047637"/>
                </a:cubicBezTo>
                <a:cubicBezTo>
                  <a:pt x="7421928" y="6052369"/>
                  <a:pt x="7394763" y="6054481"/>
                  <a:pt x="7375415" y="6054495"/>
                </a:cubicBezTo>
                <a:cubicBezTo>
                  <a:pt x="7348836" y="6066346"/>
                  <a:pt x="7301525" y="6061981"/>
                  <a:pt x="7263208" y="6068401"/>
                </a:cubicBezTo>
                <a:cubicBezTo>
                  <a:pt x="7248175" y="6069821"/>
                  <a:pt x="7228478" y="6074093"/>
                  <a:pt x="7216535" y="6072022"/>
                </a:cubicBezTo>
                <a:cubicBezTo>
                  <a:pt x="7180007" y="6063470"/>
                  <a:pt x="7145839" y="6069423"/>
                  <a:pt x="7106420" y="6071830"/>
                </a:cubicBezTo>
                <a:cubicBezTo>
                  <a:pt x="7092151" y="6073766"/>
                  <a:pt x="7081064" y="6070930"/>
                  <a:pt x="7068129" y="6069926"/>
                </a:cubicBezTo>
                <a:cubicBezTo>
                  <a:pt x="7040517" y="6064582"/>
                  <a:pt x="7022163" y="6054662"/>
                  <a:pt x="6994403" y="6046303"/>
                </a:cubicBezTo>
                <a:cubicBezTo>
                  <a:pt x="6992236" y="6044924"/>
                  <a:pt x="6988278" y="6044920"/>
                  <a:pt x="6985641" y="6044589"/>
                </a:cubicBezTo>
                <a:cubicBezTo>
                  <a:pt x="6975039" y="6047186"/>
                  <a:pt x="6960416" y="6035732"/>
                  <a:pt x="6937251" y="6035253"/>
                </a:cubicBezTo>
                <a:cubicBezTo>
                  <a:pt x="6928931" y="6033560"/>
                  <a:pt x="6918402" y="6035077"/>
                  <a:pt x="6910770" y="6032204"/>
                </a:cubicBezTo>
                <a:cubicBezTo>
                  <a:pt x="6870114" y="6030389"/>
                  <a:pt x="6845839" y="6028189"/>
                  <a:pt x="6810183" y="6012774"/>
                </a:cubicBezTo>
                <a:cubicBezTo>
                  <a:pt x="6795153" y="5995205"/>
                  <a:pt x="6775617" y="6001760"/>
                  <a:pt x="6752271" y="6003629"/>
                </a:cubicBezTo>
                <a:cubicBezTo>
                  <a:pt x="6737866" y="6004095"/>
                  <a:pt x="6719595" y="6009042"/>
                  <a:pt x="6705406" y="6004964"/>
                </a:cubicBezTo>
                <a:cubicBezTo>
                  <a:pt x="6669571" y="6013121"/>
                  <a:pt x="6653027" y="6002078"/>
                  <a:pt x="6623107" y="6006677"/>
                </a:cubicBezTo>
                <a:cubicBezTo>
                  <a:pt x="6613118" y="6005525"/>
                  <a:pt x="6605926" y="6010249"/>
                  <a:pt x="6596817" y="6011060"/>
                </a:cubicBezTo>
                <a:cubicBezTo>
                  <a:pt x="6554309" y="6006751"/>
                  <a:pt x="6519908" y="6003460"/>
                  <a:pt x="6477940" y="5998485"/>
                </a:cubicBezTo>
                <a:cubicBezTo>
                  <a:pt x="6460632" y="5998755"/>
                  <a:pt x="6433997" y="5998461"/>
                  <a:pt x="6410120" y="5997533"/>
                </a:cubicBezTo>
                <a:cubicBezTo>
                  <a:pt x="6384085" y="5996632"/>
                  <a:pt x="6361660" y="5986533"/>
                  <a:pt x="6333728" y="5981910"/>
                </a:cubicBezTo>
                <a:cubicBezTo>
                  <a:pt x="6328391" y="5981684"/>
                  <a:pt x="6320189" y="5982481"/>
                  <a:pt x="6311438" y="5982672"/>
                </a:cubicBezTo>
                <a:cubicBezTo>
                  <a:pt x="6305121" y="5981839"/>
                  <a:pt x="6294307" y="5982818"/>
                  <a:pt x="6286482" y="5984007"/>
                </a:cubicBezTo>
                <a:cubicBezTo>
                  <a:pt x="6260689" y="5987900"/>
                  <a:pt x="6237423" y="5990757"/>
                  <a:pt x="6209898" y="5985151"/>
                </a:cubicBezTo>
                <a:cubicBezTo>
                  <a:pt x="6192994" y="5987579"/>
                  <a:pt x="6177577" y="5991256"/>
                  <a:pt x="6163414" y="5990864"/>
                </a:cubicBezTo>
                <a:cubicBezTo>
                  <a:pt x="6140892" y="5985202"/>
                  <a:pt x="6102865" y="5997853"/>
                  <a:pt x="6074832" y="5987437"/>
                </a:cubicBezTo>
                <a:cubicBezTo>
                  <a:pt x="6066651" y="5984432"/>
                  <a:pt x="6052584" y="5991669"/>
                  <a:pt x="6042062" y="5992389"/>
                </a:cubicBezTo>
                <a:cubicBezTo>
                  <a:pt x="6020256" y="5989656"/>
                  <a:pt x="5983295" y="5993942"/>
                  <a:pt x="5959194" y="5992961"/>
                </a:cubicBezTo>
                <a:cubicBezTo>
                  <a:pt x="5937372" y="5997080"/>
                  <a:pt x="5911823" y="5996613"/>
                  <a:pt x="5884896" y="5990103"/>
                </a:cubicBezTo>
                <a:cubicBezTo>
                  <a:pt x="5854561" y="5987358"/>
                  <a:pt x="5838322" y="5986095"/>
                  <a:pt x="5813265" y="5991627"/>
                </a:cubicBezTo>
                <a:cubicBezTo>
                  <a:pt x="5799457" y="5997011"/>
                  <a:pt x="5779759" y="5993313"/>
                  <a:pt x="5762019" y="5997913"/>
                </a:cubicBezTo>
                <a:cubicBezTo>
                  <a:pt x="5744090" y="6000850"/>
                  <a:pt x="5719351" y="5998710"/>
                  <a:pt x="5706391" y="6001724"/>
                </a:cubicBezTo>
                <a:cubicBezTo>
                  <a:pt x="5656795" y="6007284"/>
                  <a:pt x="5607987" y="6020098"/>
                  <a:pt x="5553035" y="6024393"/>
                </a:cubicBezTo>
                <a:cubicBezTo>
                  <a:pt x="5546342" y="6024312"/>
                  <a:pt x="5533937" y="6022448"/>
                  <a:pt x="5524650" y="6018870"/>
                </a:cubicBezTo>
                <a:cubicBezTo>
                  <a:pt x="5465646" y="6006362"/>
                  <a:pt x="5413666" y="5998324"/>
                  <a:pt x="5363482" y="6013726"/>
                </a:cubicBezTo>
                <a:cubicBezTo>
                  <a:pt x="5351691" y="6015877"/>
                  <a:pt x="5338641" y="6015755"/>
                  <a:pt x="5328429" y="6014108"/>
                </a:cubicBezTo>
                <a:cubicBezTo>
                  <a:pt x="5305308" y="6010317"/>
                  <a:pt x="5257446" y="5996456"/>
                  <a:pt x="5234317" y="5991627"/>
                </a:cubicBezTo>
                <a:cubicBezTo>
                  <a:pt x="5187739" y="5978456"/>
                  <a:pt x="5130882" y="6008817"/>
                  <a:pt x="5089153" y="6027252"/>
                </a:cubicBezTo>
                <a:cubicBezTo>
                  <a:pt x="5043769" y="6046505"/>
                  <a:pt x="5002177" y="6065069"/>
                  <a:pt x="4953319" y="6071830"/>
                </a:cubicBezTo>
                <a:cubicBezTo>
                  <a:pt x="4947878" y="6071185"/>
                  <a:pt x="4941869" y="6077730"/>
                  <a:pt x="4936175" y="6077545"/>
                </a:cubicBezTo>
                <a:cubicBezTo>
                  <a:pt x="4922131" y="6079656"/>
                  <a:pt x="4904682" y="6084955"/>
                  <a:pt x="4887406" y="6087262"/>
                </a:cubicBezTo>
                <a:cubicBezTo>
                  <a:pt x="4865214" y="6094211"/>
                  <a:pt x="4846741" y="6087400"/>
                  <a:pt x="4827016" y="6090691"/>
                </a:cubicBezTo>
                <a:cubicBezTo>
                  <a:pt x="4814100" y="6091305"/>
                  <a:pt x="4799529" y="6092874"/>
                  <a:pt x="4788653" y="6095739"/>
                </a:cubicBezTo>
                <a:cubicBezTo>
                  <a:pt x="4787552" y="6096169"/>
                  <a:pt x="4786741" y="6095678"/>
                  <a:pt x="4785768" y="6095990"/>
                </a:cubicBezTo>
                <a:cubicBezTo>
                  <a:pt x="4764605" y="6097355"/>
                  <a:pt x="4754825" y="6095390"/>
                  <a:pt x="4726461" y="6095990"/>
                </a:cubicBezTo>
                <a:cubicBezTo>
                  <a:pt x="4724252" y="6095849"/>
                  <a:pt x="4723001" y="6094760"/>
                  <a:pt x="4719689" y="6095120"/>
                </a:cubicBezTo>
                <a:cubicBezTo>
                  <a:pt x="4706789" y="6092618"/>
                  <a:pt x="4697284" y="6088186"/>
                  <a:pt x="4689090" y="6088595"/>
                </a:cubicBezTo>
                <a:cubicBezTo>
                  <a:pt x="4664059" y="6084949"/>
                  <a:pt x="4633392" y="6083484"/>
                  <a:pt x="4603360" y="6072974"/>
                </a:cubicBezTo>
                <a:cubicBezTo>
                  <a:pt x="4579638" y="6052968"/>
                  <a:pt x="4550195" y="6061750"/>
                  <a:pt x="4522588" y="6058113"/>
                </a:cubicBezTo>
                <a:cubicBezTo>
                  <a:pt x="4514733" y="6060253"/>
                  <a:pt x="4500072" y="6066844"/>
                  <a:pt x="4497060" y="6075639"/>
                </a:cubicBezTo>
                <a:cubicBezTo>
                  <a:pt x="4485909" y="6095159"/>
                  <a:pt x="4477471" y="6099580"/>
                  <a:pt x="4457624" y="6090880"/>
                </a:cubicBezTo>
                <a:cubicBezTo>
                  <a:pt x="4445888" y="6088222"/>
                  <a:pt x="4420613" y="6082904"/>
                  <a:pt x="4413809" y="6072591"/>
                </a:cubicBezTo>
                <a:cubicBezTo>
                  <a:pt x="4387652" y="6043151"/>
                  <a:pt x="4345107" y="6043244"/>
                  <a:pt x="4311315" y="6034683"/>
                </a:cubicBezTo>
                <a:cubicBezTo>
                  <a:pt x="4288478" y="6027729"/>
                  <a:pt x="4267961" y="6030212"/>
                  <a:pt x="4246544" y="6032966"/>
                </a:cubicBezTo>
                <a:cubicBezTo>
                  <a:pt x="4202096" y="6039724"/>
                  <a:pt x="4151871" y="6021491"/>
                  <a:pt x="4105759" y="6016774"/>
                </a:cubicBezTo>
                <a:cubicBezTo>
                  <a:pt x="4078599" y="6007237"/>
                  <a:pt x="4042054" y="6000541"/>
                  <a:pt x="4013746" y="5993723"/>
                </a:cubicBezTo>
                <a:cubicBezTo>
                  <a:pt x="3996813" y="5983125"/>
                  <a:pt x="3969725" y="5981778"/>
                  <a:pt x="3947641" y="5967624"/>
                </a:cubicBezTo>
                <a:cubicBezTo>
                  <a:pt x="3917847" y="5950222"/>
                  <a:pt x="3897693" y="5926350"/>
                  <a:pt x="3852959" y="5933523"/>
                </a:cubicBezTo>
                <a:cubicBezTo>
                  <a:pt x="3827131" y="5941231"/>
                  <a:pt x="3792196" y="5925483"/>
                  <a:pt x="3757895" y="5915806"/>
                </a:cubicBezTo>
                <a:cubicBezTo>
                  <a:pt x="3738421" y="5909977"/>
                  <a:pt x="3714212" y="5901084"/>
                  <a:pt x="3689124" y="5893516"/>
                </a:cubicBezTo>
                <a:cubicBezTo>
                  <a:pt x="3660479" y="5887378"/>
                  <a:pt x="3635609" y="5885731"/>
                  <a:pt x="3605110" y="5878275"/>
                </a:cubicBezTo>
                <a:cubicBezTo>
                  <a:pt x="3576872" y="5866791"/>
                  <a:pt x="3554537" y="5878108"/>
                  <a:pt x="3534623" y="5877705"/>
                </a:cubicBezTo>
                <a:cubicBezTo>
                  <a:pt x="3493930" y="5885711"/>
                  <a:pt x="3462474" y="5893575"/>
                  <a:pt x="3424129" y="5880372"/>
                </a:cubicBezTo>
                <a:cubicBezTo>
                  <a:pt x="3377656" y="5855572"/>
                  <a:pt x="3331662" y="5845176"/>
                  <a:pt x="3288871" y="5834270"/>
                </a:cubicBezTo>
                <a:cubicBezTo>
                  <a:pt x="3272964" y="5830586"/>
                  <a:pt x="3251412" y="5825817"/>
                  <a:pt x="3234196" y="5823981"/>
                </a:cubicBezTo>
                <a:cubicBezTo>
                  <a:pt x="3216603" y="5819397"/>
                  <a:pt x="3195771" y="5825040"/>
                  <a:pt x="3182757" y="5819219"/>
                </a:cubicBezTo>
                <a:cubicBezTo>
                  <a:pt x="3152535" y="5806869"/>
                  <a:pt x="3115944" y="5785032"/>
                  <a:pt x="3073598" y="5788548"/>
                </a:cubicBezTo>
                <a:cubicBezTo>
                  <a:pt x="3058080" y="5785038"/>
                  <a:pt x="3045962" y="5779227"/>
                  <a:pt x="3029211" y="5778449"/>
                </a:cubicBezTo>
                <a:cubicBezTo>
                  <a:pt x="3008183" y="5777071"/>
                  <a:pt x="2987487" y="5766819"/>
                  <a:pt x="2967105" y="5778641"/>
                </a:cubicBezTo>
                <a:cubicBezTo>
                  <a:pt x="2922122" y="5796681"/>
                  <a:pt x="2891277" y="5782858"/>
                  <a:pt x="2854135" y="5764543"/>
                </a:cubicBezTo>
                <a:cubicBezTo>
                  <a:pt x="2819999" y="5758160"/>
                  <a:pt x="2778095" y="5733042"/>
                  <a:pt x="2741355" y="5723393"/>
                </a:cubicBezTo>
                <a:cubicBezTo>
                  <a:pt x="2731095" y="5718861"/>
                  <a:pt x="2709140" y="5726019"/>
                  <a:pt x="2693538" y="5727395"/>
                </a:cubicBezTo>
                <a:cubicBezTo>
                  <a:pt x="2688136" y="5726752"/>
                  <a:pt x="2682735" y="5728632"/>
                  <a:pt x="2676393" y="5726443"/>
                </a:cubicBezTo>
                <a:cubicBezTo>
                  <a:pt x="2639158" y="5699779"/>
                  <a:pt x="2578640" y="5694805"/>
                  <a:pt x="2522274" y="5703772"/>
                </a:cubicBezTo>
                <a:cubicBezTo>
                  <a:pt x="2517162" y="5704815"/>
                  <a:pt x="2512665" y="5702625"/>
                  <a:pt x="2506842" y="5701295"/>
                </a:cubicBezTo>
                <a:cubicBezTo>
                  <a:pt x="2485570" y="5690322"/>
                  <a:pt x="2457571" y="5685546"/>
                  <a:pt x="2434452" y="5681102"/>
                </a:cubicBezTo>
                <a:cubicBezTo>
                  <a:pt x="2366470" y="5676125"/>
                  <a:pt x="2311628" y="5668714"/>
                  <a:pt x="2251944" y="5668528"/>
                </a:cubicBezTo>
                <a:cubicBezTo>
                  <a:pt x="2247324" y="5667916"/>
                  <a:pt x="2244261" y="5668071"/>
                  <a:pt x="2240706" y="5667004"/>
                </a:cubicBezTo>
                <a:cubicBezTo>
                  <a:pt x="2223476" y="5657515"/>
                  <a:pt x="2197750" y="5657776"/>
                  <a:pt x="2179552" y="5677101"/>
                </a:cubicBezTo>
                <a:cubicBezTo>
                  <a:pt x="2173100" y="5685721"/>
                  <a:pt x="2159147" y="5690068"/>
                  <a:pt x="2149263" y="5691389"/>
                </a:cubicBezTo>
                <a:cubicBezTo>
                  <a:pt x="2135068" y="5698447"/>
                  <a:pt x="2120723" y="5705650"/>
                  <a:pt x="2102017" y="5706249"/>
                </a:cubicBezTo>
                <a:cubicBezTo>
                  <a:pt x="2087643" y="5709849"/>
                  <a:pt x="2072502" y="5712953"/>
                  <a:pt x="2054009" y="5711774"/>
                </a:cubicBezTo>
                <a:cubicBezTo>
                  <a:pt x="2025963" y="5709289"/>
                  <a:pt x="2000376" y="5699667"/>
                  <a:pt x="1973425" y="5689293"/>
                </a:cubicBezTo>
                <a:cubicBezTo>
                  <a:pt x="1965361" y="5687230"/>
                  <a:pt x="1953415" y="5687370"/>
                  <a:pt x="1944088" y="5687007"/>
                </a:cubicBezTo>
                <a:cubicBezTo>
                  <a:pt x="1922980" y="5686344"/>
                  <a:pt x="1897789" y="5686556"/>
                  <a:pt x="1878744" y="5676149"/>
                </a:cubicBezTo>
                <a:cubicBezTo>
                  <a:pt x="1854951" y="5660208"/>
                  <a:pt x="1840604" y="5665683"/>
                  <a:pt x="1821593" y="5676910"/>
                </a:cubicBezTo>
                <a:cubicBezTo>
                  <a:pt x="1808511" y="5685055"/>
                  <a:pt x="1795069" y="5691620"/>
                  <a:pt x="1775681" y="5694247"/>
                </a:cubicBezTo>
                <a:cubicBezTo>
                  <a:pt x="1755945" y="5703106"/>
                  <a:pt x="1733447" y="5702795"/>
                  <a:pt x="1709003" y="5697675"/>
                </a:cubicBezTo>
                <a:cubicBezTo>
                  <a:pt x="1690781" y="5699104"/>
                  <a:pt x="1682388" y="5693251"/>
                  <a:pt x="1665947" y="5685103"/>
                </a:cubicBezTo>
                <a:cubicBezTo>
                  <a:pt x="1664471" y="5683246"/>
                  <a:pt x="1660084" y="5683365"/>
                  <a:pt x="1657185" y="5683389"/>
                </a:cubicBezTo>
                <a:cubicBezTo>
                  <a:pt x="1619841" y="5688926"/>
                  <a:pt x="1581308" y="5686686"/>
                  <a:pt x="1544595" y="5682624"/>
                </a:cubicBezTo>
                <a:cubicBezTo>
                  <a:pt x="1494806" y="5681957"/>
                  <a:pt x="1442805" y="5685575"/>
                  <a:pt x="1404003" y="5720536"/>
                </a:cubicBezTo>
                <a:cubicBezTo>
                  <a:pt x="1397686" y="5724802"/>
                  <a:pt x="1389873" y="5727818"/>
                  <a:pt x="1380759" y="5728539"/>
                </a:cubicBezTo>
                <a:cubicBezTo>
                  <a:pt x="1336450" y="5726063"/>
                  <a:pt x="1298333" y="5739636"/>
                  <a:pt x="1267408" y="5742445"/>
                </a:cubicBezTo>
                <a:cubicBezTo>
                  <a:pt x="1248118" y="5743831"/>
                  <a:pt x="1226014" y="5747896"/>
                  <a:pt x="1206639" y="5756543"/>
                </a:cubicBezTo>
                <a:cubicBezTo>
                  <a:pt x="1192841" y="5764994"/>
                  <a:pt x="1175887" y="5773928"/>
                  <a:pt x="1162821" y="5757305"/>
                </a:cubicBezTo>
                <a:cubicBezTo>
                  <a:pt x="1138986" y="5769742"/>
                  <a:pt x="1128368" y="5772824"/>
                  <a:pt x="1109863" y="5782260"/>
                </a:cubicBezTo>
                <a:cubicBezTo>
                  <a:pt x="1103907" y="5786134"/>
                  <a:pt x="1099591" y="5789772"/>
                  <a:pt x="1092525" y="5793120"/>
                </a:cubicBezTo>
                <a:cubicBezTo>
                  <a:pt x="1085579" y="5795245"/>
                  <a:pt x="1079894" y="5797239"/>
                  <a:pt x="1071760" y="5799597"/>
                </a:cubicBezTo>
                <a:cubicBezTo>
                  <a:pt x="1043813" y="5806596"/>
                  <a:pt x="1023494" y="5805049"/>
                  <a:pt x="977651" y="5820172"/>
                </a:cubicBezTo>
                <a:cubicBezTo>
                  <a:pt x="971320" y="5822206"/>
                  <a:pt x="967557" y="5828312"/>
                  <a:pt x="960885" y="5831791"/>
                </a:cubicBezTo>
                <a:cubicBezTo>
                  <a:pt x="957574" y="5834266"/>
                  <a:pt x="953376" y="5838381"/>
                  <a:pt x="949644" y="5839032"/>
                </a:cubicBezTo>
                <a:cubicBezTo>
                  <a:pt x="917990" y="5843422"/>
                  <a:pt x="896927" y="5848298"/>
                  <a:pt x="858203" y="5851224"/>
                </a:cubicBezTo>
                <a:cubicBezTo>
                  <a:pt x="836386" y="5857776"/>
                  <a:pt x="805491" y="5858856"/>
                  <a:pt x="801051" y="5885705"/>
                </a:cubicBezTo>
                <a:cubicBezTo>
                  <a:pt x="799655" y="5891175"/>
                  <a:pt x="790258" y="5898170"/>
                  <a:pt x="785430" y="5900374"/>
                </a:cubicBezTo>
                <a:cubicBezTo>
                  <a:pt x="767265" y="5910059"/>
                  <a:pt x="748767" y="5914831"/>
                  <a:pt x="730752" y="5922472"/>
                </a:cubicBezTo>
                <a:cubicBezTo>
                  <a:pt x="681889" y="5936490"/>
                  <a:pt x="623947" y="5975250"/>
                  <a:pt x="546916" y="5964956"/>
                </a:cubicBezTo>
                <a:cubicBezTo>
                  <a:pt x="528891" y="5963730"/>
                  <a:pt x="504563" y="5954771"/>
                  <a:pt x="494336" y="5949905"/>
                </a:cubicBezTo>
                <a:cubicBezTo>
                  <a:pt x="455830" y="5962109"/>
                  <a:pt x="423190" y="5978794"/>
                  <a:pt x="394510" y="5990293"/>
                </a:cubicBezTo>
                <a:cubicBezTo>
                  <a:pt x="366613" y="5998944"/>
                  <a:pt x="342591" y="6005823"/>
                  <a:pt x="307258" y="6013153"/>
                </a:cubicBezTo>
                <a:cubicBezTo>
                  <a:pt x="295865" y="6017210"/>
                  <a:pt x="286700" y="6016527"/>
                  <a:pt x="274872" y="6018680"/>
                </a:cubicBezTo>
                <a:cubicBezTo>
                  <a:pt x="235847" y="6021371"/>
                  <a:pt x="198965" y="6004054"/>
                  <a:pt x="172383" y="6028776"/>
                </a:cubicBezTo>
                <a:cubicBezTo>
                  <a:pt x="152307" y="6040903"/>
                  <a:pt x="141604" y="6043210"/>
                  <a:pt x="119612" y="6051637"/>
                </a:cubicBezTo>
                <a:cubicBezTo>
                  <a:pt x="104795" y="6054430"/>
                  <a:pt x="79966" y="6068661"/>
                  <a:pt x="61196" y="6069140"/>
                </a:cubicBezTo>
                <a:cubicBezTo>
                  <a:pt x="39070" y="6072673"/>
                  <a:pt x="21757" y="6066148"/>
                  <a:pt x="543" y="6073911"/>
                </a:cubicBezTo>
                <a:cubicBezTo>
                  <a:pt x="-1233" y="6030434"/>
                  <a:pt x="3598" y="5976512"/>
                  <a:pt x="543" y="5946672"/>
                </a:cubicBezTo>
                <a:cubicBezTo>
                  <a:pt x="375" y="5946716"/>
                  <a:pt x="124" y="5946631"/>
                  <a:pt x="0" y="5946672"/>
                </a:cubicBezTo>
                <a:cubicBezTo>
                  <a:pt x="-2415" y="5763630"/>
                  <a:pt x="41613" y="5663577"/>
                  <a:pt x="0" y="5508593"/>
                </a:cubicBezTo>
                <a:cubicBezTo>
                  <a:pt x="-41613" y="5353609"/>
                  <a:pt x="54555" y="5209561"/>
                  <a:pt x="0" y="4978286"/>
                </a:cubicBezTo>
                <a:cubicBezTo>
                  <a:pt x="-54555" y="4747011"/>
                  <a:pt x="32204" y="4623554"/>
                  <a:pt x="0" y="4401866"/>
                </a:cubicBezTo>
                <a:cubicBezTo>
                  <a:pt x="-32204" y="4180178"/>
                  <a:pt x="3856" y="4059899"/>
                  <a:pt x="0" y="3779332"/>
                </a:cubicBezTo>
                <a:cubicBezTo>
                  <a:pt x="-3856" y="3498765"/>
                  <a:pt x="37107" y="3400389"/>
                  <a:pt x="0" y="3110685"/>
                </a:cubicBezTo>
                <a:cubicBezTo>
                  <a:pt x="-37107" y="2820981"/>
                  <a:pt x="7128" y="2762235"/>
                  <a:pt x="0" y="2488151"/>
                </a:cubicBezTo>
                <a:cubicBezTo>
                  <a:pt x="-7128" y="2214067"/>
                  <a:pt x="15599" y="2076370"/>
                  <a:pt x="0" y="1957845"/>
                </a:cubicBezTo>
                <a:cubicBezTo>
                  <a:pt x="-15599" y="1839320"/>
                  <a:pt x="70112" y="1645193"/>
                  <a:pt x="0" y="1335311"/>
                </a:cubicBezTo>
                <a:cubicBezTo>
                  <a:pt x="-47696" y="1175194"/>
                  <a:pt x="47976" y="1006429"/>
                  <a:pt x="0" y="873936"/>
                </a:cubicBezTo>
                <a:cubicBezTo>
                  <a:pt x="-39928" y="779548"/>
                  <a:pt x="32030" y="543583"/>
                  <a:pt x="0" y="419489"/>
                </a:cubicBezTo>
                <a:cubicBezTo>
                  <a:pt x="-32030" y="295395"/>
                  <a:pt x="13552" y="167060"/>
                  <a:pt x="0" y="0"/>
                </a:cubicBezTo>
                <a:close/>
              </a:path>
              <a:path w="12191980" h="6095990" stroke="0" extrusionOk="0">
                <a:moveTo>
                  <a:pt x="7230250" y="5906852"/>
                </a:moveTo>
                <a:cubicBezTo>
                  <a:pt x="7218197" y="5911186"/>
                  <a:pt x="7211742" y="5908895"/>
                  <a:pt x="7197103" y="5913328"/>
                </a:cubicBezTo>
                <a:cubicBezTo>
                  <a:pt x="7202696" y="5910854"/>
                  <a:pt x="7208818" y="5914354"/>
                  <a:pt x="7214533" y="5911734"/>
                </a:cubicBezTo>
                <a:cubicBezTo>
                  <a:pt x="7220025" y="5909773"/>
                  <a:pt x="7225082" y="5910437"/>
                  <a:pt x="7230250" y="5906852"/>
                </a:cubicBezTo>
                <a:close/>
                <a:moveTo>
                  <a:pt x="7009108" y="5850253"/>
                </a:moveTo>
                <a:cubicBezTo>
                  <a:pt x="7014950" y="5853006"/>
                  <a:pt x="7016851" y="5859009"/>
                  <a:pt x="7021551" y="5861345"/>
                </a:cubicBezTo>
                <a:lnTo>
                  <a:pt x="7021551" y="5861344"/>
                </a:lnTo>
                <a:cubicBezTo>
                  <a:pt x="7016520" y="5859492"/>
                  <a:pt x="7013474" y="5853274"/>
                  <a:pt x="7009108" y="5850253"/>
                </a:cubicBezTo>
                <a:close/>
                <a:moveTo>
                  <a:pt x="7768430" y="5742064"/>
                </a:moveTo>
                <a:lnTo>
                  <a:pt x="7768430" y="5742065"/>
                </a:lnTo>
                <a:cubicBezTo>
                  <a:pt x="7778659" y="5749391"/>
                  <a:pt x="7781410" y="5757395"/>
                  <a:pt x="7792434" y="5764543"/>
                </a:cubicBezTo>
                <a:cubicBezTo>
                  <a:pt x="7782070" y="5755505"/>
                  <a:pt x="7775908" y="5744124"/>
                  <a:pt x="7768430" y="5742064"/>
                </a:cubicBezTo>
                <a:close/>
                <a:moveTo>
                  <a:pt x="4038741" y="5739945"/>
                </a:moveTo>
                <a:cubicBezTo>
                  <a:pt x="4036515" y="5745345"/>
                  <a:pt x="4031904" y="5748077"/>
                  <a:pt x="4030510" y="5751589"/>
                </a:cubicBezTo>
                <a:cubicBezTo>
                  <a:pt x="4027408" y="5758168"/>
                  <a:pt x="4020774" y="5765657"/>
                  <a:pt x="4015602" y="5770440"/>
                </a:cubicBezTo>
                <a:cubicBezTo>
                  <a:pt x="4012195" y="5773534"/>
                  <a:pt x="3999627" y="5776290"/>
                  <a:pt x="3996838" y="5780094"/>
                </a:cubicBezTo>
                <a:cubicBezTo>
                  <a:pt x="4009343" y="5780525"/>
                  <a:pt x="4023677" y="5771002"/>
                  <a:pt x="4030511" y="5751589"/>
                </a:cubicBezTo>
                <a:cubicBezTo>
                  <a:pt x="4032366" y="5746656"/>
                  <a:pt x="4036289" y="5744033"/>
                  <a:pt x="4038741" y="5739945"/>
                </a:cubicBezTo>
                <a:close/>
                <a:moveTo>
                  <a:pt x="6245332" y="5736539"/>
                </a:moveTo>
                <a:cubicBezTo>
                  <a:pt x="6259474" y="5739013"/>
                  <a:pt x="6263704" y="5742485"/>
                  <a:pt x="6274395" y="5743335"/>
                </a:cubicBezTo>
                <a:cubicBezTo>
                  <a:pt x="6281803" y="5744410"/>
                  <a:pt x="6285232" y="5747956"/>
                  <a:pt x="6291236" y="5749652"/>
                </a:cubicBezTo>
                <a:cubicBezTo>
                  <a:pt x="6291287" y="5749665"/>
                  <a:pt x="6291311" y="5749695"/>
                  <a:pt x="6291374" y="5749704"/>
                </a:cubicBezTo>
                <a:cubicBezTo>
                  <a:pt x="6294627" y="5750578"/>
                  <a:pt x="6299774" y="5754021"/>
                  <a:pt x="6306273" y="5755542"/>
                </a:cubicBezTo>
                <a:cubicBezTo>
                  <a:pt x="6307072" y="5755705"/>
                  <a:pt x="6307399" y="5756014"/>
                  <a:pt x="6308064" y="5755958"/>
                </a:cubicBezTo>
                <a:cubicBezTo>
                  <a:pt x="6309357" y="5756391"/>
                  <a:pt x="6311862" y="5757434"/>
                  <a:pt x="6313844" y="5758123"/>
                </a:cubicBezTo>
                <a:cubicBezTo>
                  <a:pt x="6322466" y="5761830"/>
                  <a:pt x="6329303" y="5762074"/>
                  <a:pt x="6337037" y="5762686"/>
                </a:cubicBezTo>
                <a:cubicBezTo>
                  <a:pt x="6323700" y="5762224"/>
                  <a:pt x="6316571" y="5757440"/>
                  <a:pt x="6308064" y="5755958"/>
                </a:cubicBezTo>
                <a:cubicBezTo>
                  <a:pt x="6302421" y="5755193"/>
                  <a:pt x="6296192" y="5751315"/>
                  <a:pt x="6291374" y="5749704"/>
                </a:cubicBezTo>
                <a:cubicBezTo>
                  <a:pt x="6285130" y="5748561"/>
                  <a:pt x="6280083" y="5744473"/>
                  <a:pt x="6276186" y="5743754"/>
                </a:cubicBezTo>
                <a:cubicBezTo>
                  <a:pt x="6275460" y="5743596"/>
                  <a:pt x="6275286" y="5743523"/>
                  <a:pt x="6274395" y="5743335"/>
                </a:cubicBezTo>
                <a:cubicBezTo>
                  <a:pt x="6272152" y="5742876"/>
                  <a:pt x="6270711" y="5741291"/>
                  <a:pt x="6268602" y="5741161"/>
                </a:cubicBezTo>
                <a:cubicBezTo>
                  <a:pt x="6261344" y="5739612"/>
                  <a:pt x="6254520" y="5736348"/>
                  <a:pt x="6245332" y="5736539"/>
                </a:cubicBezTo>
                <a:close/>
                <a:moveTo>
                  <a:pt x="6558826" y="5706707"/>
                </a:moveTo>
                <a:cubicBezTo>
                  <a:pt x="6549956" y="5705772"/>
                  <a:pt x="6540454" y="5707661"/>
                  <a:pt x="6529973" y="5708153"/>
                </a:cubicBezTo>
                <a:cubicBezTo>
                  <a:pt x="6548817" y="5708108"/>
                  <a:pt x="6576404" y="5715719"/>
                  <a:pt x="6589196" y="5711583"/>
                </a:cubicBezTo>
                <a:cubicBezTo>
                  <a:pt x="6579342" y="5709109"/>
                  <a:pt x="6569472" y="5708794"/>
                  <a:pt x="6558826" y="5706707"/>
                </a:cubicBezTo>
                <a:close/>
                <a:moveTo>
                  <a:pt x="4834446" y="5646049"/>
                </a:moveTo>
                <a:cubicBezTo>
                  <a:pt x="4849771" y="5660688"/>
                  <a:pt x="4862369" y="5670139"/>
                  <a:pt x="4883977" y="5670291"/>
                </a:cubicBezTo>
                <a:cubicBezTo>
                  <a:pt x="4875852" y="5668649"/>
                  <a:pt x="4867756" y="5663943"/>
                  <a:pt x="4858230" y="5663777"/>
                </a:cubicBezTo>
                <a:cubicBezTo>
                  <a:pt x="4852149" y="5658318"/>
                  <a:pt x="4843245" y="5654410"/>
                  <a:pt x="4834446" y="5646049"/>
                </a:cubicBezTo>
                <a:close/>
                <a:moveTo>
                  <a:pt x="5056434" y="5643715"/>
                </a:moveTo>
                <a:cubicBezTo>
                  <a:pt x="5062594" y="5643948"/>
                  <a:pt x="5064760" y="5645641"/>
                  <a:pt x="5072579" y="5644495"/>
                </a:cubicBezTo>
                <a:cubicBezTo>
                  <a:pt x="5077012" y="5646089"/>
                  <a:pt x="5084555" y="5647943"/>
                  <a:pt x="5089153" y="5653097"/>
                </a:cubicBezTo>
                <a:cubicBezTo>
                  <a:pt x="5076796" y="5643621"/>
                  <a:pt x="5068455" y="5642436"/>
                  <a:pt x="5056434" y="5643715"/>
                </a:cubicBezTo>
                <a:close/>
                <a:moveTo>
                  <a:pt x="739850" y="5343834"/>
                </a:moveTo>
                <a:cubicBezTo>
                  <a:pt x="733484" y="5351232"/>
                  <a:pt x="727972" y="5360027"/>
                  <a:pt x="724276" y="5365053"/>
                </a:cubicBezTo>
                <a:cubicBezTo>
                  <a:pt x="721155" y="5373536"/>
                  <a:pt x="714056" y="5376323"/>
                  <a:pt x="708619" y="5381213"/>
                </a:cubicBezTo>
                <a:cubicBezTo>
                  <a:pt x="703748" y="5384972"/>
                  <a:pt x="697014" y="5382739"/>
                  <a:pt x="691437" y="5386688"/>
                </a:cubicBezTo>
                <a:cubicBezTo>
                  <a:pt x="699688" y="5383433"/>
                  <a:pt x="704990" y="5383825"/>
                  <a:pt x="708620" y="5381213"/>
                </a:cubicBezTo>
                <a:cubicBezTo>
                  <a:pt x="715203" y="5375618"/>
                  <a:pt x="718634" y="5370772"/>
                  <a:pt x="724277" y="5365053"/>
                </a:cubicBezTo>
                <a:cubicBezTo>
                  <a:pt x="727912" y="5357750"/>
                  <a:pt x="734101" y="5350632"/>
                  <a:pt x="739850" y="5343834"/>
                </a:cubicBezTo>
                <a:close/>
                <a:moveTo>
                  <a:pt x="8934136" y="5275324"/>
                </a:moveTo>
                <a:cubicBezTo>
                  <a:pt x="8938840" y="5279651"/>
                  <a:pt x="8947555" y="5285670"/>
                  <a:pt x="8954234" y="5290255"/>
                </a:cubicBezTo>
                <a:cubicBezTo>
                  <a:pt x="8957733" y="5290991"/>
                  <a:pt x="8958492" y="5292565"/>
                  <a:pt x="8962374" y="5293554"/>
                </a:cubicBezTo>
                <a:cubicBezTo>
                  <a:pt x="8959832" y="5293115"/>
                  <a:pt x="8956616" y="5290578"/>
                  <a:pt x="8954235" y="5290255"/>
                </a:cubicBezTo>
                <a:cubicBezTo>
                  <a:pt x="8946848" y="5285786"/>
                  <a:pt x="8940861" y="5280322"/>
                  <a:pt x="8934136" y="5275324"/>
                </a:cubicBezTo>
                <a:close/>
                <a:moveTo>
                  <a:pt x="2314812" y="5273728"/>
                </a:moveTo>
                <a:cubicBezTo>
                  <a:pt x="2310107" y="5274227"/>
                  <a:pt x="2305265" y="5276948"/>
                  <a:pt x="2300905" y="5279134"/>
                </a:cubicBezTo>
                <a:cubicBezTo>
                  <a:pt x="2262910" y="5301319"/>
                  <a:pt x="2246479" y="5315224"/>
                  <a:pt x="2216511" y="5314878"/>
                </a:cubicBezTo>
                <a:cubicBezTo>
                  <a:pt x="2246798" y="5312932"/>
                  <a:pt x="2269845" y="5303370"/>
                  <a:pt x="2300906" y="5279134"/>
                </a:cubicBezTo>
                <a:cubicBezTo>
                  <a:pt x="2304473" y="5276373"/>
                  <a:pt x="2310652" y="5276749"/>
                  <a:pt x="2314812" y="5273728"/>
                </a:cubicBezTo>
                <a:close/>
                <a:moveTo>
                  <a:pt x="1916625" y="5251991"/>
                </a:moveTo>
                <a:cubicBezTo>
                  <a:pt x="1913016" y="5254452"/>
                  <a:pt x="1909451" y="5253359"/>
                  <a:pt x="1907128" y="5255321"/>
                </a:cubicBezTo>
                <a:cubicBezTo>
                  <a:pt x="1895570" y="5260475"/>
                  <a:pt x="1875875" y="5260836"/>
                  <a:pt x="1866615" y="5265006"/>
                </a:cubicBezTo>
                <a:cubicBezTo>
                  <a:pt x="1874254" y="5260229"/>
                  <a:pt x="1892613" y="5259643"/>
                  <a:pt x="1907129" y="5255321"/>
                </a:cubicBezTo>
                <a:cubicBezTo>
                  <a:pt x="1909495" y="5253291"/>
                  <a:pt x="1912248" y="5253736"/>
                  <a:pt x="1916625" y="5251991"/>
                </a:cubicBezTo>
                <a:close/>
                <a:moveTo>
                  <a:pt x="2058200" y="5241223"/>
                </a:moveTo>
                <a:cubicBezTo>
                  <a:pt x="2073837" y="5246937"/>
                  <a:pt x="2097683" y="5239160"/>
                  <a:pt x="2108190" y="5255930"/>
                </a:cubicBezTo>
                <a:cubicBezTo>
                  <a:pt x="2096953" y="5243909"/>
                  <a:pt x="2080539" y="5246134"/>
                  <a:pt x="2058200" y="5241223"/>
                </a:cubicBezTo>
                <a:close/>
                <a:moveTo>
                  <a:pt x="0" y="0"/>
                </a:moveTo>
                <a:cubicBezTo>
                  <a:pt x="127708" y="-61798"/>
                  <a:pt x="418167" y="65412"/>
                  <a:pt x="580545" y="0"/>
                </a:cubicBezTo>
                <a:cubicBezTo>
                  <a:pt x="742924" y="-65412"/>
                  <a:pt x="904753" y="16368"/>
                  <a:pt x="1161089" y="0"/>
                </a:cubicBezTo>
                <a:cubicBezTo>
                  <a:pt x="1417425" y="-16368"/>
                  <a:pt x="1286163" y="12014"/>
                  <a:pt x="1375891" y="0"/>
                </a:cubicBezTo>
                <a:cubicBezTo>
                  <a:pt x="1465619" y="-12014"/>
                  <a:pt x="1737404" y="2985"/>
                  <a:pt x="1834521" y="0"/>
                </a:cubicBezTo>
                <a:cubicBezTo>
                  <a:pt x="1931638" y="-2985"/>
                  <a:pt x="2380850" y="87765"/>
                  <a:pt x="2658894" y="0"/>
                </a:cubicBezTo>
                <a:cubicBezTo>
                  <a:pt x="2936938" y="-87765"/>
                  <a:pt x="3019225" y="71077"/>
                  <a:pt x="3361353" y="0"/>
                </a:cubicBezTo>
                <a:cubicBezTo>
                  <a:pt x="3703481" y="-71077"/>
                  <a:pt x="3525238" y="16209"/>
                  <a:pt x="3576155" y="0"/>
                </a:cubicBezTo>
                <a:cubicBezTo>
                  <a:pt x="3627072" y="-16209"/>
                  <a:pt x="3927862" y="1898"/>
                  <a:pt x="4034785" y="0"/>
                </a:cubicBezTo>
                <a:cubicBezTo>
                  <a:pt x="4141708" y="-1898"/>
                  <a:pt x="4297679" y="54372"/>
                  <a:pt x="4493415" y="0"/>
                </a:cubicBezTo>
                <a:cubicBezTo>
                  <a:pt x="4689151" y="-54372"/>
                  <a:pt x="4730265" y="24407"/>
                  <a:pt x="4952045" y="0"/>
                </a:cubicBezTo>
                <a:cubicBezTo>
                  <a:pt x="5173825" y="-24407"/>
                  <a:pt x="5218127" y="12524"/>
                  <a:pt x="5410675" y="0"/>
                </a:cubicBezTo>
                <a:cubicBezTo>
                  <a:pt x="5603223" y="-12524"/>
                  <a:pt x="5649900" y="30656"/>
                  <a:pt x="5747391" y="0"/>
                </a:cubicBezTo>
                <a:cubicBezTo>
                  <a:pt x="5844882" y="-30656"/>
                  <a:pt x="5965232" y="38068"/>
                  <a:pt x="6084107" y="0"/>
                </a:cubicBezTo>
                <a:cubicBezTo>
                  <a:pt x="6202982" y="-38068"/>
                  <a:pt x="6589403" y="51343"/>
                  <a:pt x="6908480" y="0"/>
                </a:cubicBezTo>
                <a:cubicBezTo>
                  <a:pt x="7227557" y="-51343"/>
                  <a:pt x="7354570" y="79631"/>
                  <a:pt x="7732854" y="0"/>
                </a:cubicBezTo>
                <a:cubicBezTo>
                  <a:pt x="8111138" y="-79631"/>
                  <a:pt x="8062493" y="2271"/>
                  <a:pt x="8313398" y="0"/>
                </a:cubicBezTo>
                <a:cubicBezTo>
                  <a:pt x="8564303" y="-2271"/>
                  <a:pt x="8577915" y="4223"/>
                  <a:pt x="8772028" y="0"/>
                </a:cubicBezTo>
                <a:cubicBezTo>
                  <a:pt x="8966141" y="-4223"/>
                  <a:pt x="9191581" y="45561"/>
                  <a:pt x="9474487" y="0"/>
                </a:cubicBezTo>
                <a:cubicBezTo>
                  <a:pt x="9757393" y="-45561"/>
                  <a:pt x="9735596" y="44509"/>
                  <a:pt x="9933118" y="0"/>
                </a:cubicBezTo>
                <a:cubicBezTo>
                  <a:pt x="10130640" y="-44509"/>
                  <a:pt x="10443412" y="35"/>
                  <a:pt x="10757491" y="0"/>
                </a:cubicBezTo>
                <a:cubicBezTo>
                  <a:pt x="11071570" y="-35"/>
                  <a:pt x="11000641" y="5224"/>
                  <a:pt x="11094207" y="0"/>
                </a:cubicBezTo>
                <a:cubicBezTo>
                  <a:pt x="11187773" y="-5224"/>
                  <a:pt x="11446856" y="55726"/>
                  <a:pt x="11674751" y="0"/>
                </a:cubicBezTo>
                <a:cubicBezTo>
                  <a:pt x="11902646" y="-55726"/>
                  <a:pt x="12058393" y="51689"/>
                  <a:pt x="12191436" y="0"/>
                </a:cubicBezTo>
                <a:cubicBezTo>
                  <a:pt x="12208253" y="184615"/>
                  <a:pt x="12156572" y="271814"/>
                  <a:pt x="12191436" y="428229"/>
                </a:cubicBezTo>
                <a:cubicBezTo>
                  <a:pt x="12226300" y="584644"/>
                  <a:pt x="12158299" y="725008"/>
                  <a:pt x="12191436" y="873936"/>
                </a:cubicBezTo>
                <a:cubicBezTo>
                  <a:pt x="12191564" y="873932"/>
                  <a:pt x="12191813" y="873969"/>
                  <a:pt x="12191980" y="873936"/>
                </a:cubicBezTo>
                <a:cubicBezTo>
                  <a:pt x="12255302" y="1026900"/>
                  <a:pt x="12148588" y="1309405"/>
                  <a:pt x="12191980" y="1420224"/>
                </a:cubicBezTo>
                <a:cubicBezTo>
                  <a:pt x="12235372" y="1531043"/>
                  <a:pt x="12167296" y="1808139"/>
                  <a:pt x="12191980" y="2014015"/>
                </a:cubicBezTo>
                <a:cubicBezTo>
                  <a:pt x="12216664" y="2219891"/>
                  <a:pt x="12154360" y="2423965"/>
                  <a:pt x="12191980" y="2560303"/>
                </a:cubicBezTo>
                <a:cubicBezTo>
                  <a:pt x="12229600" y="2696641"/>
                  <a:pt x="12144583" y="2971010"/>
                  <a:pt x="12191980" y="3249101"/>
                </a:cubicBezTo>
                <a:cubicBezTo>
                  <a:pt x="12193695" y="3265240"/>
                  <a:pt x="12189010" y="3270417"/>
                  <a:pt x="12191980" y="3283964"/>
                </a:cubicBezTo>
                <a:cubicBezTo>
                  <a:pt x="12238801" y="3418139"/>
                  <a:pt x="12188871" y="3485537"/>
                  <a:pt x="12191980" y="3681695"/>
                </a:cubicBezTo>
                <a:cubicBezTo>
                  <a:pt x="12181825" y="3692797"/>
                  <a:pt x="12164389" y="3700239"/>
                  <a:pt x="12160927" y="3710316"/>
                </a:cubicBezTo>
                <a:cubicBezTo>
                  <a:pt x="12111459" y="3736452"/>
                  <a:pt x="12079026" y="3758392"/>
                  <a:pt x="12026428" y="3770516"/>
                </a:cubicBezTo>
                <a:cubicBezTo>
                  <a:pt x="12013003" y="3777299"/>
                  <a:pt x="11998366" y="3780360"/>
                  <a:pt x="11986423" y="3786519"/>
                </a:cubicBezTo>
                <a:cubicBezTo>
                  <a:pt x="11916831" y="3813265"/>
                  <a:pt x="11869103" y="3864834"/>
                  <a:pt x="11821636" y="3889584"/>
                </a:cubicBezTo>
                <a:cubicBezTo>
                  <a:pt x="11767355" y="3923524"/>
                  <a:pt x="11728893" y="3958233"/>
                  <a:pt x="11672469" y="4017032"/>
                </a:cubicBezTo>
                <a:cubicBezTo>
                  <a:pt x="11627492" y="4081905"/>
                  <a:pt x="11590567" y="4128987"/>
                  <a:pt x="11562928" y="4168293"/>
                </a:cubicBezTo>
                <a:cubicBezTo>
                  <a:pt x="11552290" y="4180251"/>
                  <a:pt x="11547486" y="4195237"/>
                  <a:pt x="11532256" y="4204300"/>
                </a:cubicBezTo>
                <a:cubicBezTo>
                  <a:pt x="11504630" y="4223054"/>
                  <a:pt x="11477371" y="4232639"/>
                  <a:pt x="11448434" y="4249450"/>
                </a:cubicBezTo>
                <a:cubicBezTo>
                  <a:pt x="11426627" y="4255990"/>
                  <a:pt x="11398509" y="4269240"/>
                  <a:pt x="11374327" y="4283358"/>
                </a:cubicBezTo>
                <a:cubicBezTo>
                  <a:pt x="11359208" y="4298552"/>
                  <a:pt x="11339949" y="4308156"/>
                  <a:pt x="11320604" y="4320889"/>
                </a:cubicBezTo>
                <a:cubicBezTo>
                  <a:pt x="11307084" y="4333667"/>
                  <a:pt x="11288791" y="4341904"/>
                  <a:pt x="11275264" y="4355370"/>
                </a:cubicBezTo>
                <a:cubicBezTo>
                  <a:pt x="11241702" y="4385663"/>
                  <a:pt x="11208703" y="4408996"/>
                  <a:pt x="11172581" y="4444528"/>
                </a:cubicBezTo>
                <a:cubicBezTo>
                  <a:pt x="11133916" y="4466706"/>
                  <a:pt x="11099803" y="4496162"/>
                  <a:pt x="11058850" y="4519778"/>
                </a:cubicBezTo>
                <a:cubicBezTo>
                  <a:pt x="11031416" y="4547554"/>
                  <a:pt x="10984190" y="4570356"/>
                  <a:pt x="10967405" y="4611983"/>
                </a:cubicBezTo>
                <a:cubicBezTo>
                  <a:pt x="10957651" y="4627119"/>
                  <a:pt x="10944434" y="4650909"/>
                  <a:pt x="10929686" y="4661895"/>
                </a:cubicBezTo>
                <a:cubicBezTo>
                  <a:pt x="10902394" y="4675300"/>
                  <a:pt x="10876005" y="4683566"/>
                  <a:pt x="10850435" y="4695995"/>
                </a:cubicBezTo>
                <a:cubicBezTo>
                  <a:pt x="10816390" y="4714842"/>
                  <a:pt x="10785302" y="4732840"/>
                  <a:pt x="10764516" y="4749337"/>
                </a:cubicBezTo>
                <a:cubicBezTo>
                  <a:pt x="10743385" y="4769323"/>
                  <a:pt x="10732113" y="4790272"/>
                  <a:pt x="10703555" y="4802297"/>
                </a:cubicBezTo>
                <a:cubicBezTo>
                  <a:pt x="10685438" y="4808858"/>
                  <a:pt x="10678401" y="4828348"/>
                  <a:pt x="10656501" y="4837732"/>
                </a:cubicBezTo>
                <a:cubicBezTo>
                  <a:pt x="10633916" y="4847229"/>
                  <a:pt x="10604901" y="4856577"/>
                  <a:pt x="10590013" y="4873358"/>
                </a:cubicBezTo>
                <a:cubicBezTo>
                  <a:pt x="10571631" y="4888061"/>
                  <a:pt x="10545863" y="4903298"/>
                  <a:pt x="10523336" y="4920030"/>
                </a:cubicBezTo>
                <a:cubicBezTo>
                  <a:pt x="10511403" y="4930615"/>
                  <a:pt x="10498322" y="4941190"/>
                  <a:pt x="10490951" y="4948797"/>
                </a:cubicBezTo>
                <a:cubicBezTo>
                  <a:pt x="10475752" y="4967254"/>
                  <a:pt x="10445484" y="4982504"/>
                  <a:pt x="10428273" y="4996613"/>
                </a:cubicBezTo>
                <a:cubicBezTo>
                  <a:pt x="10407757" y="5005248"/>
                  <a:pt x="10383958" y="5029477"/>
                  <a:pt x="10363691" y="5041192"/>
                </a:cubicBezTo>
                <a:cubicBezTo>
                  <a:pt x="10316136" y="5063873"/>
                  <a:pt x="10280054" y="5077565"/>
                  <a:pt x="10242340" y="5092248"/>
                </a:cubicBezTo>
                <a:cubicBezTo>
                  <a:pt x="10215344" y="5110849"/>
                  <a:pt x="10167460" y="5130721"/>
                  <a:pt x="10131846" y="5167306"/>
                </a:cubicBezTo>
                <a:cubicBezTo>
                  <a:pt x="10102962" y="5181081"/>
                  <a:pt x="10074856" y="5203729"/>
                  <a:pt x="10044213" y="5222173"/>
                </a:cubicBezTo>
                <a:cubicBezTo>
                  <a:pt x="10026413" y="5228774"/>
                  <a:pt x="10008475" y="5239101"/>
                  <a:pt x="9993158" y="5258180"/>
                </a:cubicBezTo>
                <a:cubicBezTo>
                  <a:pt x="9966151" y="5291915"/>
                  <a:pt x="9931488" y="5318774"/>
                  <a:pt x="9899429" y="5338573"/>
                </a:cubicBezTo>
                <a:cubicBezTo>
                  <a:pt x="9829944" y="5384706"/>
                  <a:pt x="9816366" y="5377036"/>
                  <a:pt x="9754071" y="5423157"/>
                </a:cubicBezTo>
                <a:cubicBezTo>
                  <a:pt x="9723647" y="5439242"/>
                  <a:pt x="9703123" y="5452608"/>
                  <a:pt x="9666249" y="5468879"/>
                </a:cubicBezTo>
                <a:cubicBezTo>
                  <a:pt x="9600175" y="5476812"/>
                  <a:pt x="9541203" y="5513044"/>
                  <a:pt x="9477267" y="5537841"/>
                </a:cubicBezTo>
                <a:cubicBezTo>
                  <a:pt x="9454424" y="5541255"/>
                  <a:pt x="9434801" y="5558768"/>
                  <a:pt x="9416305" y="5562416"/>
                </a:cubicBezTo>
                <a:cubicBezTo>
                  <a:pt x="9396939" y="5573817"/>
                  <a:pt x="9373399" y="5572642"/>
                  <a:pt x="9346581" y="5578609"/>
                </a:cubicBezTo>
                <a:cubicBezTo>
                  <a:pt x="9310851" y="5590638"/>
                  <a:pt x="9275987" y="5605615"/>
                  <a:pt x="9234563" y="5616901"/>
                </a:cubicBezTo>
                <a:cubicBezTo>
                  <a:pt x="9161606" y="5648562"/>
                  <a:pt x="9088686" y="5665175"/>
                  <a:pt x="9015863" y="5682816"/>
                </a:cubicBezTo>
                <a:cubicBezTo>
                  <a:pt x="9000327" y="5685667"/>
                  <a:pt x="8983837" y="5686277"/>
                  <a:pt x="8967856" y="5692913"/>
                </a:cubicBezTo>
                <a:cubicBezTo>
                  <a:pt x="8924771" y="5695519"/>
                  <a:pt x="8889257" y="5725153"/>
                  <a:pt x="8845550" y="5735397"/>
                </a:cubicBezTo>
                <a:cubicBezTo>
                  <a:pt x="8819105" y="5741604"/>
                  <a:pt x="8796519" y="5751296"/>
                  <a:pt x="8772204" y="5763972"/>
                </a:cubicBezTo>
                <a:cubicBezTo>
                  <a:pt x="8752102" y="5768965"/>
                  <a:pt x="8730255" y="5776289"/>
                  <a:pt x="8711433" y="5780356"/>
                </a:cubicBezTo>
                <a:cubicBezTo>
                  <a:pt x="8692459" y="5782064"/>
                  <a:pt x="8674214" y="5783007"/>
                  <a:pt x="8657711" y="5787976"/>
                </a:cubicBezTo>
                <a:cubicBezTo>
                  <a:pt x="8607962" y="5807524"/>
                  <a:pt x="8564481" y="5815610"/>
                  <a:pt x="8516355" y="5825695"/>
                </a:cubicBezTo>
                <a:cubicBezTo>
                  <a:pt x="8496794" y="5832923"/>
                  <a:pt x="8476273" y="5832432"/>
                  <a:pt x="8459965" y="5840556"/>
                </a:cubicBezTo>
                <a:cubicBezTo>
                  <a:pt x="8425498" y="5855191"/>
                  <a:pt x="8353089" y="5874632"/>
                  <a:pt x="8313657" y="5891612"/>
                </a:cubicBezTo>
                <a:cubicBezTo>
                  <a:pt x="8276471" y="5904246"/>
                  <a:pt x="8226596" y="5921086"/>
                  <a:pt x="8189637" y="5925331"/>
                </a:cubicBezTo>
                <a:cubicBezTo>
                  <a:pt x="8171716" y="5930819"/>
                  <a:pt x="8151348" y="5940778"/>
                  <a:pt x="8137821" y="5941524"/>
                </a:cubicBezTo>
                <a:cubicBezTo>
                  <a:pt x="8100411" y="5950416"/>
                  <a:pt x="8055212" y="5966701"/>
                  <a:pt x="8019325" y="5968576"/>
                </a:cubicBezTo>
                <a:cubicBezTo>
                  <a:pt x="7993408" y="5978561"/>
                  <a:pt x="7976844" y="5980653"/>
                  <a:pt x="7952266" y="5987627"/>
                </a:cubicBezTo>
                <a:cubicBezTo>
                  <a:pt x="7899829" y="6010019"/>
                  <a:pt x="7835315" y="6012366"/>
                  <a:pt x="7788623" y="6009153"/>
                </a:cubicBezTo>
                <a:cubicBezTo>
                  <a:pt x="7749992" y="6030691"/>
                  <a:pt x="7699996" y="6017085"/>
                  <a:pt x="7619642" y="6029918"/>
                </a:cubicBezTo>
                <a:cubicBezTo>
                  <a:pt x="7590040" y="6036398"/>
                  <a:pt x="7558957" y="6031347"/>
                  <a:pt x="7526867" y="6036776"/>
                </a:cubicBezTo>
                <a:cubicBezTo>
                  <a:pt x="7498865" y="6042373"/>
                  <a:pt x="7473440" y="6040900"/>
                  <a:pt x="7445903" y="6047637"/>
                </a:cubicBezTo>
                <a:cubicBezTo>
                  <a:pt x="7415889" y="6047908"/>
                  <a:pt x="7398803" y="6048076"/>
                  <a:pt x="7375415" y="6054495"/>
                </a:cubicBezTo>
                <a:cubicBezTo>
                  <a:pt x="7336368" y="6066462"/>
                  <a:pt x="7304685" y="6051952"/>
                  <a:pt x="7263208" y="6068401"/>
                </a:cubicBezTo>
                <a:cubicBezTo>
                  <a:pt x="7247167" y="6069501"/>
                  <a:pt x="7230225" y="6070635"/>
                  <a:pt x="7216535" y="6072022"/>
                </a:cubicBezTo>
                <a:cubicBezTo>
                  <a:pt x="7181717" y="6056462"/>
                  <a:pt x="7148209" y="6062585"/>
                  <a:pt x="7106420" y="6071830"/>
                </a:cubicBezTo>
                <a:cubicBezTo>
                  <a:pt x="7095750" y="6076769"/>
                  <a:pt x="7080635" y="6073667"/>
                  <a:pt x="7068129" y="6069926"/>
                </a:cubicBezTo>
                <a:cubicBezTo>
                  <a:pt x="7037013" y="6063122"/>
                  <a:pt x="7019794" y="6053453"/>
                  <a:pt x="6994403" y="6046303"/>
                </a:cubicBezTo>
                <a:cubicBezTo>
                  <a:pt x="6991908" y="6045053"/>
                  <a:pt x="6988323" y="6045407"/>
                  <a:pt x="6985641" y="6044589"/>
                </a:cubicBezTo>
                <a:cubicBezTo>
                  <a:pt x="6966181" y="6042996"/>
                  <a:pt x="6961029" y="6037038"/>
                  <a:pt x="6937251" y="6035253"/>
                </a:cubicBezTo>
                <a:cubicBezTo>
                  <a:pt x="6927603" y="6033860"/>
                  <a:pt x="6918454" y="6032826"/>
                  <a:pt x="6910770" y="6032204"/>
                </a:cubicBezTo>
                <a:cubicBezTo>
                  <a:pt x="6884181" y="6027544"/>
                  <a:pt x="6842423" y="6037549"/>
                  <a:pt x="6810183" y="6012774"/>
                </a:cubicBezTo>
                <a:cubicBezTo>
                  <a:pt x="6789698" y="5999260"/>
                  <a:pt x="6773635" y="5998348"/>
                  <a:pt x="6752271" y="6003629"/>
                </a:cubicBezTo>
                <a:cubicBezTo>
                  <a:pt x="6733145" y="6004054"/>
                  <a:pt x="6720382" y="6004834"/>
                  <a:pt x="6705406" y="6004964"/>
                </a:cubicBezTo>
                <a:cubicBezTo>
                  <a:pt x="6684258" y="6006309"/>
                  <a:pt x="6658446" y="6002854"/>
                  <a:pt x="6623107" y="6006677"/>
                </a:cubicBezTo>
                <a:cubicBezTo>
                  <a:pt x="6614507" y="6007233"/>
                  <a:pt x="6606360" y="6012811"/>
                  <a:pt x="6596817" y="6011060"/>
                </a:cubicBezTo>
                <a:cubicBezTo>
                  <a:pt x="6559440" y="6011169"/>
                  <a:pt x="6521092" y="5993227"/>
                  <a:pt x="6477940" y="5998485"/>
                </a:cubicBezTo>
                <a:cubicBezTo>
                  <a:pt x="6457550" y="5998750"/>
                  <a:pt x="6427341" y="6000920"/>
                  <a:pt x="6410120" y="5997533"/>
                </a:cubicBezTo>
                <a:cubicBezTo>
                  <a:pt x="6381622" y="5992205"/>
                  <a:pt x="6357993" y="5986721"/>
                  <a:pt x="6333728" y="5981910"/>
                </a:cubicBezTo>
                <a:cubicBezTo>
                  <a:pt x="6327299" y="5982574"/>
                  <a:pt x="6319507" y="5983981"/>
                  <a:pt x="6311438" y="5982672"/>
                </a:cubicBezTo>
                <a:cubicBezTo>
                  <a:pt x="6303164" y="5983548"/>
                  <a:pt x="6296443" y="5984788"/>
                  <a:pt x="6286482" y="5984007"/>
                </a:cubicBezTo>
                <a:cubicBezTo>
                  <a:pt x="6260830" y="5985255"/>
                  <a:pt x="6236938" y="5987534"/>
                  <a:pt x="6209898" y="5985151"/>
                </a:cubicBezTo>
                <a:cubicBezTo>
                  <a:pt x="6191649" y="5988811"/>
                  <a:pt x="6180070" y="5990664"/>
                  <a:pt x="6163414" y="5990864"/>
                </a:cubicBezTo>
                <a:cubicBezTo>
                  <a:pt x="6133266" y="5984173"/>
                  <a:pt x="6102458" y="6001885"/>
                  <a:pt x="6074832" y="5987437"/>
                </a:cubicBezTo>
                <a:cubicBezTo>
                  <a:pt x="6066472" y="5984494"/>
                  <a:pt x="6051888" y="5990734"/>
                  <a:pt x="6042062" y="5992389"/>
                </a:cubicBezTo>
                <a:cubicBezTo>
                  <a:pt x="6018583" y="5991176"/>
                  <a:pt x="5992876" y="5989476"/>
                  <a:pt x="5959194" y="5992961"/>
                </a:cubicBezTo>
                <a:cubicBezTo>
                  <a:pt x="5932780" y="5989410"/>
                  <a:pt x="5906726" y="5991265"/>
                  <a:pt x="5884896" y="5990103"/>
                </a:cubicBezTo>
                <a:cubicBezTo>
                  <a:pt x="5855260" y="5984364"/>
                  <a:pt x="5839558" y="5982306"/>
                  <a:pt x="5813265" y="5991627"/>
                </a:cubicBezTo>
                <a:cubicBezTo>
                  <a:pt x="5792240" y="5998081"/>
                  <a:pt x="5775499" y="5998768"/>
                  <a:pt x="5762019" y="5997913"/>
                </a:cubicBezTo>
                <a:cubicBezTo>
                  <a:pt x="5747775" y="6002298"/>
                  <a:pt x="5724155" y="5996214"/>
                  <a:pt x="5706391" y="6001724"/>
                </a:cubicBezTo>
                <a:cubicBezTo>
                  <a:pt x="5652338" y="6022638"/>
                  <a:pt x="5612396" y="6025353"/>
                  <a:pt x="5553035" y="6024393"/>
                </a:cubicBezTo>
                <a:cubicBezTo>
                  <a:pt x="5543514" y="6023951"/>
                  <a:pt x="5535505" y="6021277"/>
                  <a:pt x="5524650" y="6018870"/>
                </a:cubicBezTo>
                <a:cubicBezTo>
                  <a:pt x="5468221" y="5995042"/>
                  <a:pt x="5425394" y="6004715"/>
                  <a:pt x="5363482" y="6013726"/>
                </a:cubicBezTo>
                <a:cubicBezTo>
                  <a:pt x="5352401" y="6016581"/>
                  <a:pt x="5338194" y="6018892"/>
                  <a:pt x="5328429" y="6014108"/>
                </a:cubicBezTo>
                <a:cubicBezTo>
                  <a:pt x="5292274" y="6006643"/>
                  <a:pt x="5272676" y="6000695"/>
                  <a:pt x="5234317" y="5991627"/>
                </a:cubicBezTo>
                <a:cubicBezTo>
                  <a:pt x="5173994" y="5981305"/>
                  <a:pt x="5149945" y="6007518"/>
                  <a:pt x="5089153" y="6027252"/>
                </a:cubicBezTo>
                <a:cubicBezTo>
                  <a:pt x="5050721" y="6055168"/>
                  <a:pt x="5007139" y="6077758"/>
                  <a:pt x="4953319" y="6071830"/>
                </a:cubicBezTo>
                <a:cubicBezTo>
                  <a:pt x="4948715" y="6072589"/>
                  <a:pt x="4941194" y="6076474"/>
                  <a:pt x="4936175" y="6077545"/>
                </a:cubicBezTo>
                <a:cubicBezTo>
                  <a:pt x="4921508" y="6079586"/>
                  <a:pt x="4903390" y="6084748"/>
                  <a:pt x="4887406" y="6087262"/>
                </a:cubicBezTo>
                <a:cubicBezTo>
                  <a:pt x="4865996" y="6086978"/>
                  <a:pt x="4848599" y="6084198"/>
                  <a:pt x="4827016" y="6090691"/>
                </a:cubicBezTo>
                <a:cubicBezTo>
                  <a:pt x="4811885" y="6090171"/>
                  <a:pt x="4799194" y="6096306"/>
                  <a:pt x="4788653" y="6095739"/>
                </a:cubicBezTo>
                <a:cubicBezTo>
                  <a:pt x="4787451" y="6096164"/>
                  <a:pt x="4786655" y="6095901"/>
                  <a:pt x="4785768" y="6095990"/>
                </a:cubicBezTo>
                <a:cubicBezTo>
                  <a:pt x="4759245" y="6102017"/>
                  <a:pt x="4750221" y="6093633"/>
                  <a:pt x="4726461" y="6095990"/>
                </a:cubicBezTo>
                <a:cubicBezTo>
                  <a:pt x="4723331" y="6096035"/>
                  <a:pt x="4721688" y="6094946"/>
                  <a:pt x="4719689" y="6095120"/>
                </a:cubicBezTo>
                <a:cubicBezTo>
                  <a:pt x="4708865" y="6092982"/>
                  <a:pt x="4699579" y="6091587"/>
                  <a:pt x="4689090" y="6088595"/>
                </a:cubicBezTo>
                <a:cubicBezTo>
                  <a:pt x="4656912" y="6083285"/>
                  <a:pt x="4626448" y="6084137"/>
                  <a:pt x="4603360" y="6072974"/>
                </a:cubicBezTo>
                <a:cubicBezTo>
                  <a:pt x="4576182" y="6058399"/>
                  <a:pt x="4548919" y="6060745"/>
                  <a:pt x="4522588" y="6058113"/>
                </a:cubicBezTo>
                <a:cubicBezTo>
                  <a:pt x="4510667" y="6059924"/>
                  <a:pt x="4501246" y="6068030"/>
                  <a:pt x="4497060" y="6075639"/>
                </a:cubicBezTo>
                <a:cubicBezTo>
                  <a:pt x="4486796" y="6095367"/>
                  <a:pt x="4475275" y="6099110"/>
                  <a:pt x="4457624" y="6090880"/>
                </a:cubicBezTo>
                <a:cubicBezTo>
                  <a:pt x="4439956" y="6087734"/>
                  <a:pt x="4425877" y="6085772"/>
                  <a:pt x="4413809" y="6072591"/>
                </a:cubicBezTo>
                <a:cubicBezTo>
                  <a:pt x="4381613" y="6040719"/>
                  <a:pt x="4350573" y="6044819"/>
                  <a:pt x="4311315" y="6034683"/>
                </a:cubicBezTo>
                <a:cubicBezTo>
                  <a:pt x="4287272" y="6025024"/>
                  <a:pt x="4268238" y="6028221"/>
                  <a:pt x="4246544" y="6032966"/>
                </a:cubicBezTo>
                <a:cubicBezTo>
                  <a:pt x="4207300" y="6047232"/>
                  <a:pt x="4159696" y="6030414"/>
                  <a:pt x="4105759" y="6016774"/>
                </a:cubicBezTo>
                <a:cubicBezTo>
                  <a:pt x="4075035" y="6007261"/>
                  <a:pt x="4043734" y="6001534"/>
                  <a:pt x="4013746" y="5993723"/>
                </a:cubicBezTo>
                <a:cubicBezTo>
                  <a:pt x="3995447" y="5987187"/>
                  <a:pt x="3971152" y="5981254"/>
                  <a:pt x="3947641" y="5967624"/>
                </a:cubicBezTo>
                <a:cubicBezTo>
                  <a:pt x="3915587" y="5952231"/>
                  <a:pt x="3893626" y="5920264"/>
                  <a:pt x="3852959" y="5933523"/>
                </a:cubicBezTo>
                <a:cubicBezTo>
                  <a:pt x="3818564" y="5938940"/>
                  <a:pt x="3787671" y="5927928"/>
                  <a:pt x="3757895" y="5915806"/>
                </a:cubicBezTo>
                <a:cubicBezTo>
                  <a:pt x="3732168" y="5909900"/>
                  <a:pt x="3718477" y="5895820"/>
                  <a:pt x="3689124" y="5893516"/>
                </a:cubicBezTo>
                <a:cubicBezTo>
                  <a:pt x="3658397" y="5889112"/>
                  <a:pt x="3634820" y="5888538"/>
                  <a:pt x="3605110" y="5878275"/>
                </a:cubicBezTo>
                <a:cubicBezTo>
                  <a:pt x="3578106" y="5871911"/>
                  <a:pt x="3558188" y="5868790"/>
                  <a:pt x="3534623" y="5877705"/>
                </a:cubicBezTo>
                <a:cubicBezTo>
                  <a:pt x="3496915" y="5875903"/>
                  <a:pt x="3465810" y="5895543"/>
                  <a:pt x="3424129" y="5880372"/>
                </a:cubicBezTo>
                <a:cubicBezTo>
                  <a:pt x="3384202" y="5862586"/>
                  <a:pt x="3342713" y="5855389"/>
                  <a:pt x="3288871" y="5834270"/>
                </a:cubicBezTo>
                <a:cubicBezTo>
                  <a:pt x="3269115" y="5827406"/>
                  <a:pt x="3249896" y="5826540"/>
                  <a:pt x="3234196" y="5823981"/>
                </a:cubicBezTo>
                <a:cubicBezTo>
                  <a:pt x="3215885" y="5821576"/>
                  <a:pt x="3198381" y="5824457"/>
                  <a:pt x="3182757" y="5819219"/>
                </a:cubicBezTo>
                <a:cubicBezTo>
                  <a:pt x="3150072" y="5795930"/>
                  <a:pt x="3118387" y="5790094"/>
                  <a:pt x="3073598" y="5788548"/>
                </a:cubicBezTo>
                <a:cubicBezTo>
                  <a:pt x="3059066" y="5792406"/>
                  <a:pt x="3047685" y="5780970"/>
                  <a:pt x="3029211" y="5778449"/>
                </a:cubicBezTo>
                <a:cubicBezTo>
                  <a:pt x="3009545" y="5776232"/>
                  <a:pt x="2984365" y="5770404"/>
                  <a:pt x="2967105" y="5778641"/>
                </a:cubicBezTo>
                <a:cubicBezTo>
                  <a:pt x="2922361" y="5787041"/>
                  <a:pt x="2893627" y="5779785"/>
                  <a:pt x="2854135" y="5764543"/>
                </a:cubicBezTo>
                <a:cubicBezTo>
                  <a:pt x="2816179" y="5738851"/>
                  <a:pt x="2774278" y="5737393"/>
                  <a:pt x="2741355" y="5723393"/>
                </a:cubicBezTo>
                <a:cubicBezTo>
                  <a:pt x="2727456" y="5716669"/>
                  <a:pt x="2710813" y="5726388"/>
                  <a:pt x="2693538" y="5727395"/>
                </a:cubicBezTo>
                <a:cubicBezTo>
                  <a:pt x="2686919" y="5726867"/>
                  <a:pt x="2681581" y="5728748"/>
                  <a:pt x="2676393" y="5726443"/>
                </a:cubicBezTo>
                <a:cubicBezTo>
                  <a:pt x="2627535" y="5718512"/>
                  <a:pt x="2574869" y="5696191"/>
                  <a:pt x="2522274" y="5703772"/>
                </a:cubicBezTo>
                <a:cubicBezTo>
                  <a:pt x="2516066" y="5704983"/>
                  <a:pt x="2511785" y="5702267"/>
                  <a:pt x="2506842" y="5701295"/>
                </a:cubicBezTo>
                <a:cubicBezTo>
                  <a:pt x="2477680" y="5691982"/>
                  <a:pt x="2453733" y="5688013"/>
                  <a:pt x="2434452" y="5681102"/>
                </a:cubicBezTo>
                <a:cubicBezTo>
                  <a:pt x="2369150" y="5678916"/>
                  <a:pt x="2314824" y="5669395"/>
                  <a:pt x="2251944" y="5668528"/>
                </a:cubicBezTo>
                <a:cubicBezTo>
                  <a:pt x="2248154" y="5668562"/>
                  <a:pt x="2245159" y="5668262"/>
                  <a:pt x="2240706" y="5667004"/>
                </a:cubicBezTo>
                <a:cubicBezTo>
                  <a:pt x="2218929" y="5655582"/>
                  <a:pt x="2195715" y="5657203"/>
                  <a:pt x="2179552" y="5677101"/>
                </a:cubicBezTo>
                <a:cubicBezTo>
                  <a:pt x="2170995" y="5682972"/>
                  <a:pt x="2156746" y="5686897"/>
                  <a:pt x="2149263" y="5691389"/>
                </a:cubicBezTo>
                <a:cubicBezTo>
                  <a:pt x="2130040" y="5695737"/>
                  <a:pt x="2116943" y="5703503"/>
                  <a:pt x="2102017" y="5706249"/>
                </a:cubicBezTo>
                <a:cubicBezTo>
                  <a:pt x="2083836" y="5709588"/>
                  <a:pt x="2066196" y="5716964"/>
                  <a:pt x="2054009" y="5711774"/>
                </a:cubicBezTo>
                <a:cubicBezTo>
                  <a:pt x="2022384" y="5708606"/>
                  <a:pt x="2003012" y="5693171"/>
                  <a:pt x="1973425" y="5689293"/>
                </a:cubicBezTo>
                <a:cubicBezTo>
                  <a:pt x="1961957" y="5687411"/>
                  <a:pt x="1953551" y="5689734"/>
                  <a:pt x="1944088" y="5687007"/>
                </a:cubicBezTo>
                <a:cubicBezTo>
                  <a:pt x="1916089" y="5683212"/>
                  <a:pt x="1904120" y="5690969"/>
                  <a:pt x="1878744" y="5676149"/>
                </a:cubicBezTo>
                <a:cubicBezTo>
                  <a:pt x="1859604" y="5661410"/>
                  <a:pt x="1842018" y="5664155"/>
                  <a:pt x="1821593" y="5676910"/>
                </a:cubicBezTo>
                <a:cubicBezTo>
                  <a:pt x="1805696" y="5685421"/>
                  <a:pt x="1790138" y="5689575"/>
                  <a:pt x="1775681" y="5694247"/>
                </a:cubicBezTo>
                <a:cubicBezTo>
                  <a:pt x="1756406" y="5700264"/>
                  <a:pt x="1733954" y="5695266"/>
                  <a:pt x="1709003" y="5697675"/>
                </a:cubicBezTo>
                <a:cubicBezTo>
                  <a:pt x="1694462" y="5697323"/>
                  <a:pt x="1680481" y="5697648"/>
                  <a:pt x="1665947" y="5685103"/>
                </a:cubicBezTo>
                <a:cubicBezTo>
                  <a:pt x="1664235" y="5684176"/>
                  <a:pt x="1660230" y="5682973"/>
                  <a:pt x="1657185" y="5683389"/>
                </a:cubicBezTo>
                <a:cubicBezTo>
                  <a:pt x="1624556" y="5678812"/>
                  <a:pt x="1576517" y="5684271"/>
                  <a:pt x="1544595" y="5682624"/>
                </a:cubicBezTo>
                <a:cubicBezTo>
                  <a:pt x="1487072" y="5672906"/>
                  <a:pt x="1439415" y="5676111"/>
                  <a:pt x="1404003" y="5720536"/>
                </a:cubicBezTo>
                <a:cubicBezTo>
                  <a:pt x="1398951" y="5723436"/>
                  <a:pt x="1388272" y="5727199"/>
                  <a:pt x="1380759" y="5728539"/>
                </a:cubicBezTo>
                <a:cubicBezTo>
                  <a:pt x="1339131" y="5736147"/>
                  <a:pt x="1301011" y="5740529"/>
                  <a:pt x="1267408" y="5742445"/>
                </a:cubicBezTo>
                <a:cubicBezTo>
                  <a:pt x="1251131" y="5744409"/>
                  <a:pt x="1230274" y="5749608"/>
                  <a:pt x="1206639" y="5756543"/>
                </a:cubicBezTo>
                <a:cubicBezTo>
                  <a:pt x="1185374" y="5768456"/>
                  <a:pt x="1171393" y="5772878"/>
                  <a:pt x="1162821" y="5757305"/>
                </a:cubicBezTo>
                <a:cubicBezTo>
                  <a:pt x="1143323" y="5766875"/>
                  <a:pt x="1127720" y="5771389"/>
                  <a:pt x="1109863" y="5782260"/>
                </a:cubicBezTo>
                <a:cubicBezTo>
                  <a:pt x="1104090" y="5785566"/>
                  <a:pt x="1098216" y="5788512"/>
                  <a:pt x="1092525" y="5793120"/>
                </a:cubicBezTo>
                <a:cubicBezTo>
                  <a:pt x="1086454" y="5795618"/>
                  <a:pt x="1078090" y="5798179"/>
                  <a:pt x="1071760" y="5799597"/>
                </a:cubicBezTo>
                <a:cubicBezTo>
                  <a:pt x="1028049" y="5812889"/>
                  <a:pt x="1002826" y="5806092"/>
                  <a:pt x="977651" y="5820172"/>
                </a:cubicBezTo>
                <a:cubicBezTo>
                  <a:pt x="971240" y="5821511"/>
                  <a:pt x="966639" y="5829442"/>
                  <a:pt x="960885" y="5831791"/>
                </a:cubicBezTo>
                <a:cubicBezTo>
                  <a:pt x="957237" y="5833768"/>
                  <a:pt x="953374" y="5838467"/>
                  <a:pt x="949644" y="5839032"/>
                </a:cubicBezTo>
                <a:cubicBezTo>
                  <a:pt x="913056" y="5839539"/>
                  <a:pt x="888277" y="5839875"/>
                  <a:pt x="858203" y="5851224"/>
                </a:cubicBezTo>
                <a:cubicBezTo>
                  <a:pt x="827998" y="5853557"/>
                  <a:pt x="806632" y="5856215"/>
                  <a:pt x="801051" y="5885705"/>
                </a:cubicBezTo>
                <a:cubicBezTo>
                  <a:pt x="801019" y="5890686"/>
                  <a:pt x="793547" y="5897402"/>
                  <a:pt x="785430" y="5900374"/>
                </a:cubicBezTo>
                <a:cubicBezTo>
                  <a:pt x="768010" y="5912237"/>
                  <a:pt x="750284" y="5915567"/>
                  <a:pt x="730752" y="5922472"/>
                </a:cubicBezTo>
                <a:cubicBezTo>
                  <a:pt x="659147" y="5956138"/>
                  <a:pt x="620353" y="5959764"/>
                  <a:pt x="546916" y="5964956"/>
                </a:cubicBezTo>
                <a:cubicBezTo>
                  <a:pt x="526448" y="5961206"/>
                  <a:pt x="506083" y="5951464"/>
                  <a:pt x="494336" y="5949905"/>
                </a:cubicBezTo>
                <a:cubicBezTo>
                  <a:pt x="467122" y="5966586"/>
                  <a:pt x="433787" y="5979103"/>
                  <a:pt x="394510" y="5990293"/>
                </a:cubicBezTo>
                <a:cubicBezTo>
                  <a:pt x="363418" y="6003143"/>
                  <a:pt x="330457" y="6000877"/>
                  <a:pt x="307258" y="6013153"/>
                </a:cubicBezTo>
                <a:cubicBezTo>
                  <a:pt x="295960" y="6015491"/>
                  <a:pt x="286013" y="6017144"/>
                  <a:pt x="274872" y="6018680"/>
                </a:cubicBezTo>
                <a:cubicBezTo>
                  <a:pt x="242294" y="6022625"/>
                  <a:pt x="208542" y="6016200"/>
                  <a:pt x="172383" y="6028776"/>
                </a:cubicBezTo>
                <a:cubicBezTo>
                  <a:pt x="154373" y="6036662"/>
                  <a:pt x="139264" y="6047633"/>
                  <a:pt x="119612" y="6051637"/>
                </a:cubicBezTo>
                <a:cubicBezTo>
                  <a:pt x="98945" y="6053761"/>
                  <a:pt x="82914" y="6066079"/>
                  <a:pt x="61196" y="6069140"/>
                </a:cubicBezTo>
                <a:cubicBezTo>
                  <a:pt x="43012" y="6075389"/>
                  <a:pt x="28426" y="6067802"/>
                  <a:pt x="543" y="6073911"/>
                </a:cubicBezTo>
                <a:cubicBezTo>
                  <a:pt x="-13840" y="6021435"/>
                  <a:pt x="3393" y="6001605"/>
                  <a:pt x="543" y="5946672"/>
                </a:cubicBezTo>
                <a:cubicBezTo>
                  <a:pt x="424" y="5946678"/>
                  <a:pt x="174" y="5946660"/>
                  <a:pt x="0" y="5946672"/>
                </a:cubicBezTo>
                <a:cubicBezTo>
                  <a:pt x="-48547" y="5753969"/>
                  <a:pt x="34856" y="5604198"/>
                  <a:pt x="0" y="5508593"/>
                </a:cubicBezTo>
                <a:cubicBezTo>
                  <a:pt x="-34856" y="5412988"/>
                  <a:pt x="5099" y="5154094"/>
                  <a:pt x="0" y="4839945"/>
                </a:cubicBezTo>
                <a:cubicBezTo>
                  <a:pt x="-5099" y="4525796"/>
                  <a:pt x="8235" y="4461570"/>
                  <a:pt x="0" y="4171298"/>
                </a:cubicBezTo>
                <a:cubicBezTo>
                  <a:pt x="-8235" y="3881026"/>
                  <a:pt x="66752" y="3739046"/>
                  <a:pt x="0" y="3594878"/>
                </a:cubicBezTo>
                <a:cubicBezTo>
                  <a:pt x="-66752" y="3450710"/>
                  <a:pt x="21674" y="3268419"/>
                  <a:pt x="0" y="3064571"/>
                </a:cubicBezTo>
                <a:cubicBezTo>
                  <a:pt x="-21674" y="2860723"/>
                  <a:pt x="38710" y="2685941"/>
                  <a:pt x="0" y="2580378"/>
                </a:cubicBezTo>
                <a:cubicBezTo>
                  <a:pt x="-38710" y="2474815"/>
                  <a:pt x="59706" y="2074825"/>
                  <a:pt x="0" y="1911731"/>
                </a:cubicBezTo>
                <a:cubicBezTo>
                  <a:pt x="-59706" y="1748637"/>
                  <a:pt x="39424" y="1538244"/>
                  <a:pt x="0" y="1335311"/>
                </a:cubicBezTo>
                <a:cubicBezTo>
                  <a:pt x="-53000" y="1123447"/>
                  <a:pt x="39043" y="1092273"/>
                  <a:pt x="0" y="873936"/>
                </a:cubicBezTo>
                <a:cubicBezTo>
                  <a:pt x="-18874" y="698411"/>
                  <a:pt x="36213" y="629907"/>
                  <a:pt x="0" y="463186"/>
                </a:cubicBezTo>
                <a:cubicBezTo>
                  <a:pt x="-36213" y="296465"/>
                  <a:pt x="48591" y="123346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3082180684"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2000" h="6096000">
                        <a:moveTo>
                          <a:pt x="7230262" y="5906862"/>
                        </a:moveTo>
                        <a:lnTo>
                          <a:pt x="7197115" y="5913338"/>
                        </a:lnTo>
                        <a:lnTo>
                          <a:pt x="7214545" y="5911744"/>
                        </a:lnTo>
                        <a:cubicBezTo>
                          <a:pt x="7220308" y="5910958"/>
                          <a:pt x="7225785" y="5909624"/>
                          <a:pt x="7230262" y="5906862"/>
                        </a:cubicBezTo>
                        <a:close/>
                        <a:moveTo>
                          <a:pt x="7009120" y="5850263"/>
                        </a:moveTo>
                        <a:lnTo>
                          <a:pt x="7021563" y="5861355"/>
                        </a:lnTo>
                        <a:lnTo>
                          <a:pt x="7021563" y="5861354"/>
                        </a:lnTo>
                        <a:close/>
                        <a:moveTo>
                          <a:pt x="7768443" y="5742074"/>
                        </a:moveTo>
                        <a:lnTo>
                          <a:pt x="7768443" y="5742075"/>
                        </a:lnTo>
                        <a:lnTo>
                          <a:pt x="7792447" y="5764553"/>
                        </a:lnTo>
                        <a:cubicBezTo>
                          <a:pt x="7785969" y="5758457"/>
                          <a:pt x="7779301" y="5752361"/>
                          <a:pt x="7768443" y="5742074"/>
                        </a:cubicBezTo>
                        <a:close/>
                        <a:moveTo>
                          <a:pt x="4038748" y="5739955"/>
                        </a:moveTo>
                        <a:lnTo>
                          <a:pt x="4030517" y="5751599"/>
                        </a:lnTo>
                        <a:cubicBezTo>
                          <a:pt x="4026230" y="5759505"/>
                          <a:pt x="4021242" y="5765745"/>
                          <a:pt x="4015609" y="5770450"/>
                        </a:cubicBezTo>
                        <a:lnTo>
                          <a:pt x="3996845" y="5780104"/>
                        </a:lnTo>
                        <a:cubicBezTo>
                          <a:pt x="4010562" y="5776555"/>
                          <a:pt x="4021944" y="5767411"/>
                          <a:pt x="4030518" y="5751599"/>
                        </a:cubicBezTo>
                        <a:close/>
                        <a:moveTo>
                          <a:pt x="6245343" y="5736549"/>
                        </a:moveTo>
                        <a:lnTo>
                          <a:pt x="6274406" y="5743345"/>
                        </a:lnTo>
                        <a:lnTo>
                          <a:pt x="6291247" y="5749662"/>
                        </a:lnTo>
                        <a:lnTo>
                          <a:pt x="6291385" y="5749714"/>
                        </a:lnTo>
                        <a:lnTo>
                          <a:pt x="6306284" y="5755552"/>
                        </a:lnTo>
                        <a:lnTo>
                          <a:pt x="6308075" y="5755968"/>
                        </a:lnTo>
                        <a:lnTo>
                          <a:pt x="6313855" y="5758133"/>
                        </a:lnTo>
                        <a:cubicBezTo>
                          <a:pt x="6321454" y="5760521"/>
                          <a:pt x="6329151" y="5762258"/>
                          <a:pt x="6337048" y="5762696"/>
                        </a:cubicBezTo>
                        <a:lnTo>
                          <a:pt x="6308075" y="5755968"/>
                        </a:lnTo>
                        <a:lnTo>
                          <a:pt x="6291385" y="5749714"/>
                        </a:lnTo>
                        <a:lnTo>
                          <a:pt x="6276197" y="5743764"/>
                        </a:lnTo>
                        <a:lnTo>
                          <a:pt x="6274406" y="5743345"/>
                        </a:lnTo>
                        <a:lnTo>
                          <a:pt x="6268613" y="5741171"/>
                        </a:lnTo>
                        <a:cubicBezTo>
                          <a:pt x="6260996" y="5738770"/>
                          <a:pt x="6253273" y="5737013"/>
                          <a:pt x="6245343" y="5736549"/>
                        </a:cubicBezTo>
                        <a:close/>
                        <a:moveTo>
                          <a:pt x="6558837" y="5706717"/>
                        </a:moveTo>
                        <a:cubicBezTo>
                          <a:pt x="6548970" y="5706068"/>
                          <a:pt x="6539355" y="5706473"/>
                          <a:pt x="6529984" y="5708163"/>
                        </a:cubicBezTo>
                        <a:lnTo>
                          <a:pt x="6589207" y="5711593"/>
                        </a:lnTo>
                        <a:cubicBezTo>
                          <a:pt x="6578825" y="5709068"/>
                          <a:pt x="6568705" y="5707366"/>
                          <a:pt x="6558837" y="5706717"/>
                        </a:cubicBezTo>
                        <a:close/>
                        <a:moveTo>
                          <a:pt x="4834454" y="5646059"/>
                        </a:moveTo>
                        <a:cubicBezTo>
                          <a:pt x="4849504" y="5662538"/>
                          <a:pt x="4866316" y="5668776"/>
                          <a:pt x="4883986" y="5670301"/>
                        </a:cubicBezTo>
                        <a:lnTo>
                          <a:pt x="4858238" y="5663787"/>
                        </a:lnTo>
                        <a:cubicBezTo>
                          <a:pt x="4849945" y="5659978"/>
                          <a:pt x="4841980" y="5654298"/>
                          <a:pt x="4834454" y="5646059"/>
                        </a:cubicBezTo>
                        <a:close/>
                        <a:moveTo>
                          <a:pt x="5056443" y="5643725"/>
                        </a:moveTo>
                        <a:lnTo>
                          <a:pt x="5072588" y="5644505"/>
                        </a:lnTo>
                        <a:cubicBezTo>
                          <a:pt x="5078053" y="5645963"/>
                          <a:pt x="5083590" y="5648726"/>
                          <a:pt x="5089162" y="5653107"/>
                        </a:cubicBezTo>
                        <a:cubicBezTo>
                          <a:pt x="5078019" y="5644344"/>
                          <a:pt x="5067015" y="5642058"/>
                          <a:pt x="5056443" y="5643725"/>
                        </a:cubicBezTo>
                        <a:close/>
                        <a:moveTo>
                          <a:pt x="739852" y="5343843"/>
                        </a:moveTo>
                        <a:cubicBezTo>
                          <a:pt x="733899" y="5350392"/>
                          <a:pt x="728660" y="5358013"/>
                          <a:pt x="724278" y="5365062"/>
                        </a:cubicBezTo>
                        <a:cubicBezTo>
                          <a:pt x="719849" y="5372206"/>
                          <a:pt x="714527" y="5377552"/>
                          <a:pt x="708621" y="5381222"/>
                        </a:cubicBezTo>
                        <a:lnTo>
                          <a:pt x="691439" y="5386697"/>
                        </a:lnTo>
                        <a:lnTo>
                          <a:pt x="708622" y="5381222"/>
                        </a:lnTo>
                        <a:cubicBezTo>
                          <a:pt x="714527" y="5377552"/>
                          <a:pt x="719849" y="5372206"/>
                          <a:pt x="724279" y="5365062"/>
                        </a:cubicBezTo>
                        <a:cubicBezTo>
                          <a:pt x="728660" y="5358013"/>
                          <a:pt x="733899" y="5350392"/>
                          <a:pt x="739852" y="5343843"/>
                        </a:cubicBezTo>
                        <a:close/>
                        <a:moveTo>
                          <a:pt x="8934151" y="5275333"/>
                        </a:moveTo>
                        <a:cubicBezTo>
                          <a:pt x="8940248" y="5280573"/>
                          <a:pt x="8947058" y="5285906"/>
                          <a:pt x="8954249" y="5290264"/>
                        </a:cubicBezTo>
                        <a:lnTo>
                          <a:pt x="8962389" y="5293563"/>
                        </a:lnTo>
                        <a:lnTo>
                          <a:pt x="8954250" y="5290264"/>
                        </a:lnTo>
                        <a:cubicBezTo>
                          <a:pt x="8947058" y="5285906"/>
                          <a:pt x="8940248" y="5280573"/>
                          <a:pt x="8934151" y="5275333"/>
                        </a:cubicBezTo>
                        <a:close/>
                        <a:moveTo>
                          <a:pt x="2314816" y="5273737"/>
                        </a:moveTo>
                        <a:cubicBezTo>
                          <a:pt x="2309720" y="5274714"/>
                          <a:pt x="2304339" y="5276762"/>
                          <a:pt x="2300909" y="5279143"/>
                        </a:cubicBezTo>
                        <a:cubicBezTo>
                          <a:pt x="2267856" y="5302385"/>
                          <a:pt x="2242281" y="5314291"/>
                          <a:pt x="2216515" y="5314887"/>
                        </a:cubicBezTo>
                        <a:cubicBezTo>
                          <a:pt x="2242281" y="5314291"/>
                          <a:pt x="2267856" y="5302385"/>
                          <a:pt x="2300910" y="5279143"/>
                        </a:cubicBezTo>
                        <a:close/>
                        <a:moveTo>
                          <a:pt x="1916629" y="5252000"/>
                        </a:moveTo>
                        <a:lnTo>
                          <a:pt x="1907132" y="5255330"/>
                        </a:lnTo>
                        <a:lnTo>
                          <a:pt x="1866619" y="5265015"/>
                        </a:lnTo>
                        <a:lnTo>
                          <a:pt x="1907133" y="5255330"/>
                        </a:lnTo>
                        <a:close/>
                        <a:moveTo>
                          <a:pt x="2058204" y="5241232"/>
                        </a:moveTo>
                        <a:cubicBezTo>
                          <a:pt x="2076636" y="5242946"/>
                          <a:pt x="2095174" y="5243803"/>
                          <a:pt x="2108194" y="5255939"/>
                        </a:cubicBezTo>
                        <a:cubicBezTo>
                          <a:pt x="2095175" y="5243803"/>
                          <a:pt x="2076636" y="5242946"/>
                          <a:pt x="2058204" y="5241232"/>
                        </a:cubicBezTo>
                        <a:close/>
                        <a:moveTo>
                          <a:pt x="0" y="0"/>
                        </a:moveTo>
                        <a:lnTo>
                          <a:pt x="12191456" y="0"/>
                        </a:lnTo>
                        <a:lnTo>
                          <a:pt x="12191456" y="873938"/>
                        </a:lnTo>
                        <a:lnTo>
                          <a:pt x="12192000" y="873938"/>
                        </a:lnTo>
                        <a:lnTo>
                          <a:pt x="12192000" y="3249107"/>
                        </a:lnTo>
                        <a:cubicBezTo>
                          <a:pt x="12192000" y="3264730"/>
                          <a:pt x="12192000" y="3274255"/>
                          <a:pt x="12192000" y="3283970"/>
                        </a:cubicBezTo>
                        <a:lnTo>
                          <a:pt x="12192000" y="3681702"/>
                        </a:lnTo>
                        <a:lnTo>
                          <a:pt x="12160947" y="3710323"/>
                        </a:lnTo>
                        <a:cubicBezTo>
                          <a:pt x="12118083" y="3731849"/>
                          <a:pt x="12072360" y="3751282"/>
                          <a:pt x="12026448" y="3770523"/>
                        </a:cubicBezTo>
                        <a:cubicBezTo>
                          <a:pt x="12013114" y="3776049"/>
                          <a:pt x="11998443" y="3779097"/>
                          <a:pt x="11986443" y="3786526"/>
                        </a:cubicBezTo>
                        <a:cubicBezTo>
                          <a:pt x="11931195" y="3820436"/>
                          <a:pt x="11877664" y="3857014"/>
                          <a:pt x="11821656" y="3889591"/>
                        </a:cubicBezTo>
                        <a:cubicBezTo>
                          <a:pt x="11763931" y="3923310"/>
                          <a:pt x="11712304" y="3963126"/>
                          <a:pt x="11672489" y="4017039"/>
                        </a:cubicBezTo>
                        <a:cubicBezTo>
                          <a:pt x="11635529" y="4067143"/>
                          <a:pt x="11599714" y="4118007"/>
                          <a:pt x="11562947" y="4168300"/>
                        </a:cubicBezTo>
                        <a:cubicBezTo>
                          <a:pt x="11553613" y="4181065"/>
                          <a:pt x="11545039" y="4196115"/>
                          <a:pt x="11532275" y="4204307"/>
                        </a:cubicBezTo>
                        <a:cubicBezTo>
                          <a:pt x="11505795" y="4221452"/>
                          <a:pt x="11476838" y="4235359"/>
                          <a:pt x="11448453" y="4249457"/>
                        </a:cubicBezTo>
                        <a:cubicBezTo>
                          <a:pt x="11424069" y="4261459"/>
                          <a:pt x="11398160" y="4270411"/>
                          <a:pt x="11374346" y="4283366"/>
                        </a:cubicBezTo>
                        <a:cubicBezTo>
                          <a:pt x="11355296" y="4293655"/>
                          <a:pt x="11338339" y="4307943"/>
                          <a:pt x="11320623" y="4320897"/>
                        </a:cubicBezTo>
                        <a:cubicBezTo>
                          <a:pt x="11305192" y="4332136"/>
                          <a:pt x="11288238" y="4341852"/>
                          <a:pt x="11275283" y="4355378"/>
                        </a:cubicBezTo>
                        <a:cubicBezTo>
                          <a:pt x="11243658" y="4388145"/>
                          <a:pt x="11211843" y="4420340"/>
                          <a:pt x="11172600" y="4444536"/>
                        </a:cubicBezTo>
                        <a:cubicBezTo>
                          <a:pt x="11133927" y="4468538"/>
                          <a:pt x="11097350" y="4495401"/>
                          <a:pt x="11058869" y="4519786"/>
                        </a:cubicBezTo>
                        <a:cubicBezTo>
                          <a:pt x="11021146" y="4543599"/>
                          <a:pt x="10987046" y="4569697"/>
                          <a:pt x="10967423" y="4611991"/>
                        </a:cubicBezTo>
                        <a:cubicBezTo>
                          <a:pt x="10958661" y="4630659"/>
                          <a:pt x="10946279" y="4651044"/>
                          <a:pt x="10929704" y="4661903"/>
                        </a:cubicBezTo>
                        <a:cubicBezTo>
                          <a:pt x="10906081" y="4677334"/>
                          <a:pt x="10876171" y="4682859"/>
                          <a:pt x="10850453" y="4696003"/>
                        </a:cubicBezTo>
                        <a:cubicBezTo>
                          <a:pt x="10820162" y="4711434"/>
                          <a:pt x="10785111" y="4724770"/>
                          <a:pt x="10764534" y="4749345"/>
                        </a:cubicBezTo>
                        <a:cubicBezTo>
                          <a:pt x="10746246" y="4771255"/>
                          <a:pt x="10727767" y="4788399"/>
                          <a:pt x="10703573" y="4802305"/>
                        </a:cubicBezTo>
                        <a:cubicBezTo>
                          <a:pt x="10686617" y="4812022"/>
                          <a:pt x="10674046" y="4829738"/>
                          <a:pt x="10656519" y="4837740"/>
                        </a:cubicBezTo>
                        <a:cubicBezTo>
                          <a:pt x="10633467" y="4848409"/>
                          <a:pt x="10610225" y="4856791"/>
                          <a:pt x="10590031" y="4873366"/>
                        </a:cubicBezTo>
                        <a:cubicBezTo>
                          <a:pt x="10569075" y="4890510"/>
                          <a:pt x="10545263" y="4904036"/>
                          <a:pt x="10523354" y="4920039"/>
                        </a:cubicBezTo>
                        <a:cubicBezTo>
                          <a:pt x="10511734" y="4928611"/>
                          <a:pt x="10502208" y="4939851"/>
                          <a:pt x="10490969" y="4948806"/>
                        </a:cubicBezTo>
                        <a:cubicBezTo>
                          <a:pt x="10470394" y="4965188"/>
                          <a:pt x="10449438" y="4981191"/>
                          <a:pt x="10428291" y="4996622"/>
                        </a:cubicBezTo>
                        <a:cubicBezTo>
                          <a:pt x="10407146" y="5012055"/>
                          <a:pt x="10386952" y="5029961"/>
                          <a:pt x="10363709" y="5041201"/>
                        </a:cubicBezTo>
                        <a:cubicBezTo>
                          <a:pt x="10324086" y="5060251"/>
                          <a:pt x="10280840" y="5071682"/>
                          <a:pt x="10242357" y="5092257"/>
                        </a:cubicBezTo>
                        <a:cubicBezTo>
                          <a:pt x="10203304" y="5113211"/>
                          <a:pt x="10166536" y="5139503"/>
                          <a:pt x="10131863" y="5167315"/>
                        </a:cubicBezTo>
                        <a:cubicBezTo>
                          <a:pt x="10104430" y="5189224"/>
                          <a:pt x="10078713" y="5210943"/>
                          <a:pt x="10044230" y="5222182"/>
                        </a:cubicBezTo>
                        <a:cubicBezTo>
                          <a:pt x="10024990" y="5228470"/>
                          <a:pt x="10004797" y="5242186"/>
                          <a:pt x="9993175" y="5258189"/>
                        </a:cubicBezTo>
                        <a:cubicBezTo>
                          <a:pt x="9968027" y="5293049"/>
                          <a:pt x="9935832" y="5317626"/>
                          <a:pt x="9899446" y="5338582"/>
                        </a:cubicBezTo>
                        <a:cubicBezTo>
                          <a:pt x="9850865" y="5366776"/>
                          <a:pt x="9802858" y="5395543"/>
                          <a:pt x="9754088" y="5423166"/>
                        </a:cubicBezTo>
                        <a:cubicBezTo>
                          <a:pt x="9725323" y="5439551"/>
                          <a:pt x="9696749" y="5456885"/>
                          <a:pt x="9666265" y="5468888"/>
                        </a:cubicBezTo>
                        <a:cubicBezTo>
                          <a:pt x="9603971" y="5493655"/>
                          <a:pt x="9540152" y="5514799"/>
                          <a:pt x="9477283" y="5537851"/>
                        </a:cubicBezTo>
                        <a:cubicBezTo>
                          <a:pt x="9456709" y="5545280"/>
                          <a:pt x="9437278" y="5555949"/>
                          <a:pt x="9416321" y="5562426"/>
                        </a:cubicBezTo>
                        <a:cubicBezTo>
                          <a:pt x="9393650" y="5569475"/>
                          <a:pt x="9369267" y="5571571"/>
                          <a:pt x="9346597" y="5578619"/>
                        </a:cubicBezTo>
                        <a:cubicBezTo>
                          <a:pt x="9308875" y="5590240"/>
                          <a:pt x="9272298" y="5605101"/>
                          <a:pt x="9234579" y="5616911"/>
                        </a:cubicBezTo>
                        <a:cubicBezTo>
                          <a:pt x="9161805" y="5639582"/>
                          <a:pt x="9088840" y="5661299"/>
                          <a:pt x="9015878" y="5682826"/>
                        </a:cubicBezTo>
                        <a:cubicBezTo>
                          <a:pt x="9000257" y="5687399"/>
                          <a:pt x="8983301" y="5687970"/>
                          <a:pt x="8967871" y="5692923"/>
                        </a:cubicBezTo>
                        <a:cubicBezTo>
                          <a:pt x="8926911" y="5706259"/>
                          <a:pt x="8886142" y="5720736"/>
                          <a:pt x="8845565" y="5735407"/>
                        </a:cubicBezTo>
                        <a:cubicBezTo>
                          <a:pt x="8820990" y="5744361"/>
                          <a:pt x="8796985" y="5755409"/>
                          <a:pt x="8772219" y="5763982"/>
                        </a:cubicBezTo>
                        <a:cubicBezTo>
                          <a:pt x="8752407" y="5770840"/>
                          <a:pt x="8732023" y="5776174"/>
                          <a:pt x="8711448" y="5780366"/>
                        </a:cubicBezTo>
                        <a:cubicBezTo>
                          <a:pt x="8693731" y="5783986"/>
                          <a:pt x="8675253" y="5783603"/>
                          <a:pt x="8657726" y="5787986"/>
                        </a:cubicBezTo>
                        <a:cubicBezTo>
                          <a:pt x="8610288" y="5799797"/>
                          <a:pt x="8563425" y="5813133"/>
                          <a:pt x="8516369" y="5825705"/>
                        </a:cubicBezTo>
                        <a:cubicBezTo>
                          <a:pt x="8497511" y="5830659"/>
                          <a:pt x="8478269" y="5834280"/>
                          <a:pt x="8459979" y="5840566"/>
                        </a:cubicBezTo>
                        <a:cubicBezTo>
                          <a:pt x="8411019" y="5857141"/>
                          <a:pt x="8362822" y="5875999"/>
                          <a:pt x="8313671" y="5891622"/>
                        </a:cubicBezTo>
                        <a:cubicBezTo>
                          <a:pt x="8272903" y="5904576"/>
                          <a:pt x="8230992" y="5913910"/>
                          <a:pt x="8189651" y="5925341"/>
                        </a:cubicBezTo>
                        <a:cubicBezTo>
                          <a:pt x="8172124" y="5930295"/>
                          <a:pt x="8155359" y="5937343"/>
                          <a:pt x="8137835" y="5941534"/>
                        </a:cubicBezTo>
                        <a:cubicBezTo>
                          <a:pt x="8098590" y="5951059"/>
                          <a:pt x="8058774" y="5959059"/>
                          <a:pt x="8019339" y="5968586"/>
                        </a:cubicBezTo>
                        <a:cubicBezTo>
                          <a:pt x="7996859" y="5974110"/>
                          <a:pt x="7975142" y="5984017"/>
                          <a:pt x="7952280" y="5987637"/>
                        </a:cubicBezTo>
                        <a:cubicBezTo>
                          <a:pt x="7897987" y="5996209"/>
                          <a:pt x="7843311" y="6002305"/>
                          <a:pt x="7788636" y="6009163"/>
                        </a:cubicBezTo>
                        <a:cubicBezTo>
                          <a:pt x="7732247" y="6016211"/>
                          <a:pt x="7676047" y="6023642"/>
                          <a:pt x="7619655" y="6029928"/>
                        </a:cubicBezTo>
                        <a:cubicBezTo>
                          <a:pt x="7588795" y="6033168"/>
                          <a:pt x="7557742" y="6033738"/>
                          <a:pt x="7526880" y="6036786"/>
                        </a:cubicBezTo>
                        <a:cubicBezTo>
                          <a:pt x="7499828" y="6039455"/>
                          <a:pt x="7472967" y="6044407"/>
                          <a:pt x="7445916" y="6047647"/>
                        </a:cubicBezTo>
                        <a:cubicBezTo>
                          <a:pt x="7422483" y="6050313"/>
                          <a:pt x="7398860" y="6051837"/>
                          <a:pt x="7375428" y="6054505"/>
                        </a:cubicBezTo>
                        <a:cubicBezTo>
                          <a:pt x="7337899" y="6058885"/>
                          <a:pt x="7300559" y="6063839"/>
                          <a:pt x="7263220" y="6068411"/>
                        </a:cubicBezTo>
                        <a:cubicBezTo>
                          <a:pt x="7247599" y="6070126"/>
                          <a:pt x="7231214" y="6074888"/>
                          <a:pt x="7216547" y="6072032"/>
                        </a:cubicBezTo>
                        <a:cubicBezTo>
                          <a:pt x="7179587" y="6064791"/>
                          <a:pt x="7143199" y="6066887"/>
                          <a:pt x="7106432" y="6071840"/>
                        </a:cubicBezTo>
                        <a:cubicBezTo>
                          <a:pt x="7093860" y="6073555"/>
                          <a:pt x="7080334" y="6073174"/>
                          <a:pt x="7068141" y="6069936"/>
                        </a:cubicBezTo>
                        <a:cubicBezTo>
                          <a:pt x="7043184" y="6063457"/>
                          <a:pt x="7018991" y="6054313"/>
                          <a:pt x="6994415" y="6046313"/>
                        </a:cubicBezTo>
                        <a:cubicBezTo>
                          <a:pt x="6991747" y="6045361"/>
                          <a:pt x="6988509" y="6045169"/>
                          <a:pt x="6985653" y="6044599"/>
                        </a:cubicBezTo>
                        <a:cubicBezTo>
                          <a:pt x="6969457" y="6041359"/>
                          <a:pt x="6953457" y="6038120"/>
                          <a:pt x="6937263" y="6035263"/>
                        </a:cubicBezTo>
                        <a:cubicBezTo>
                          <a:pt x="6928501" y="6033738"/>
                          <a:pt x="6919547" y="6033549"/>
                          <a:pt x="6910782" y="6032214"/>
                        </a:cubicBezTo>
                        <a:cubicBezTo>
                          <a:pt x="6876872" y="6026880"/>
                          <a:pt x="6839534" y="6035834"/>
                          <a:pt x="6810195" y="6012784"/>
                        </a:cubicBezTo>
                        <a:cubicBezTo>
                          <a:pt x="6791144" y="5997923"/>
                          <a:pt x="6772665" y="6001353"/>
                          <a:pt x="6752283" y="6003639"/>
                        </a:cubicBezTo>
                        <a:cubicBezTo>
                          <a:pt x="6736851" y="6005353"/>
                          <a:pt x="6721038" y="6004782"/>
                          <a:pt x="6705417" y="6004974"/>
                        </a:cubicBezTo>
                        <a:cubicBezTo>
                          <a:pt x="6677984" y="6005543"/>
                          <a:pt x="6650551" y="6005735"/>
                          <a:pt x="6623118" y="6006687"/>
                        </a:cubicBezTo>
                        <a:cubicBezTo>
                          <a:pt x="6614353" y="6007067"/>
                          <a:pt x="6605401" y="6011832"/>
                          <a:pt x="6596828" y="6011070"/>
                        </a:cubicBezTo>
                        <a:cubicBezTo>
                          <a:pt x="6557201" y="6007449"/>
                          <a:pt x="6517576" y="6001734"/>
                          <a:pt x="6477951" y="5998495"/>
                        </a:cubicBezTo>
                        <a:cubicBezTo>
                          <a:pt x="6455472" y="5996591"/>
                          <a:pt x="6432420" y="6000209"/>
                          <a:pt x="6410131" y="5997543"/>
                        </a:cubicBezTo>
                        <a:cubicBezTo>
                          <a:pt x="6384414" y="5994495"/>
                          <a:pt x="6359268" y="5986685"/>
                          <a:pt x="6333739" y="5981920"/>
                        </a:cubicBezTo>
                        <a:cubicBezTo>
                          <a:pt x="6326691" y="5980589"/>
                          <a:pt x="6318880" y="5982303"/>
                          <a:pt x="6311449" y="5982682"/>
                        </a:cubicBezTo>
                        <a:cubicBezTo>
                          <a:pt x="6303068" y="5983064"/>
                          <a:pt x="6294876" y="5983826"/>
                          <a:pt x="6286493" y="5984017"/>
                        </a:cubicBezTo>
                        <a:cubicBezTo>
                          <a:pt x="6260964" y="5984399"/>
                          <a:pt x="6235437" y="5983826"/>
                          <a:pt x="6209909" y="5985161"/>
                        </a:cubicBezTo>
                        <a:cubicBezTo>
                          <a:pt x="6194288" y="5985922"/>
                          <a:pt x="6177905" y="5993733"/>
                          <a:pt x="6163425" y="5990874"/>
                        </a:cubicBezTo>
                        <a:cubicBezTo>
                          <a:pt x="6133897" y="5985351"/>
                          <a:pt x="6104368" y="5997733"/>
                          <a:pt x="6074842" y="5987447"/>
                        </a:cubicBezTo>
                        <a:cubicBezTo>
                          <a:pt x="6065695" y="5984399"/>
                          <a:pt x="6053124" y="5992019"/>
                          <a:pt x="6042072" y="5992399"/>
                        </a:cubicBezTo>
                        <a:cubicBezTo>
                          <a:pt x="6014449" y="5993351"/>
                          <a:pt x="5986828" y="5993161"/>
                          <a:pt x="5959204" y="5992971"/>
                        </a:cubicBezTo>
                        <a:cubicBezTo>
                          <a:pt x="5934438" y="5992781"/>
                          <a:pt x="5908719" y="5995447"/>
                          <a:pt x="5884906" y="5990113"/>
                        </a:cubicBezTo>
                        <a:cubicBezTo>
                          <a:pt x="5859949" y="5984399"/>
                          <a:pt x="5837471" y="5985161"/>
                          <a:pt x="5813275" y="5991637"/>
                        </a:cubicBezTo>
                        <a:cubicBezTo>
                          <a:pt x="5796702" y="5996019"/>
                          <a:pt x="5779174" y="5996591"/>
                          <a:pt x="5762029" y="5997923"/>
                        </a:cubicBezTo>
                        <a:cubicBezTo>
                          <a:pt x="5743551" y="5999447"/>
                          <a:pt x="5723166" y="5995447"/>
                          <a:pt x="5706401" y="6001734"/>
                        </a:cubicBezTo>
                        <a:cubicBezTo>
                          <a:pt x="5656488" y="6020403"/>
                          <a:pt x="5605244" y="6024403"/>
                          <a:pt x="5553045" y="6024403"/>
                        </a:cubicBezTo>
                        <a:cubicBezTo>
                          <a:pt x="5543518" y="6024403"/>
                          <a:pt x="5533802" y="6021738"/>
                          <a:pt x="5524660" y="6018880"/>
                        </a:cubicBezTo>
                        <a:cubicBezTo>
                          <a:pt x="5471316" y="6001734"/>
                          <a:pt x="5417784" y="6003257"/>
                          <a:pt x="5363491" y="6013736"/>
                        </a:cubicBezTo>
                        <a:cubicBezTo>
                          <a:pt x="5352250" y="6016022"/>
                          <a:pt x="5339677" y="6016403"/>
                          <a:pt x="5328438" y="6014118"/>
                        </a:cubicBezTo>
                        <a:cubicBezTo>
                          <a:pt x="5296812" y="6007449"/>
                          <a:pt x="5266141" y="5996399"/>
                          <a:pt x="5234326" y="5991637"/>
                        </a:cubicBezTo>
                        <a:cubicBezTo>
                          <a:pt x="5181748" y="5983826"/>
                          <a:pt x="5136216" y="6010115"/>
                          <a:pt x="5089162" y="6027262"/>
                        </a:cubicBezTo>
                        <a:cubicBezTo>
                          <a:pt x="5044391" y="6043455"/>
                          <a:pt x="5006292" y="6080032"/>
                          <a:pt x="4953328" y="6071840"/>
                        </a:cubicBezTo>
                        <a:cubicBezTo>
                          <a:pt x="4947996" y="6071078"/>
                          <a:pt x="4942089" y="6076222"/>
                          <a:pt x="4936184" y="6077555"/>
                        </a:cubicBezTo>
                        <a:cubicBezTo>
                          <a:pt x="4919991" y="6081176"/>
                          <a:pt x="4903799" y="6085555"/>
                          <a:pt x="4887415" y="6087272"/>
                        </a:cubicBezTo>
                        <a:cubicBezTo>
                          <a:pt x="4867412" y="6089558"/>
                          <a:pt x="4847027" y="6088797"/>
                          <a:pt x="4827024" y="6090701"/>
                        </a:cubicBezTo>
                        <a:cubicBezTo>
                          <a:pt x="4814165" y="6091844"/>
                          <a:pt x="4801401" y="6093939"/>
                          <a:pt x="4788661" y="6095749"/>
                        </a:cubicBezTo>
                        <a:lnTo>
                          <a:pt x="4785776" y="6096000"/>
                        </a:lnTo>
                        <a:lnTo>
                          <a:pt x="4726469" y="6096000"/>
                        </a:lnTo>
                        <a:lnTo>
                          <a:pt x="4719697" y="6095130"/>
                        </a:lnTo>
                        <a:cubicBezTo>
                          <a:pt x="4709481" y="6092939"/>
                          <a:pt x="4699289" y="6090320"/>
                          <a:pt x="4689098" y="6088605"/>
                        </a:cubicBezTo>
                        <a:cubicBezTo>
                          <a:pt x="4660331" y="6083842"/>
                          <a:pt x="4628705" y="6085176"/>
                          <a:pt x="4603368" y="6072984"/>
                        </a:cubicBezTo>
                        <a:cubicBezTo>
                          <a:pt x="4576318" y="6060029"/>
                          <a:pt x="4550599" y="6054123"/>
                          <a:pt x="4522596" y="6058123"/>
                        </a:cubicBezTo>
                        <a:cubicBezTo>
                          <a:pt x="4513260" y="6059457"/>
                          <a:pt x="4501257" y="6067459"/>
                          <a:pt x="4497068" y="6075649"/>
                        </a:cubicBezTo>
                        <a:cubicBezTo>
                          <a:pt x="4487731" y="6093938"/>
                          <a:pt x="4474969" y="6097178"/>
                          <a:pt x="4457632" y="6090890"/>
                        </a:cubicBezTo>
                        <a:cubicBezTo>
                          <a:pt x="4442581" y="6085555"/>
                          <a:pt x="4424104" y="6082890"/>
                          <a:pt x="4413817" y="6072601"/>
                        </a:cubicBezTo>
                        <a:cubicBezTo>
                          <a:pt x="4384668" y="6043455"/>
                          <a:pt x="4347518" y="6042503"/>
                          <a:pt x="4311323" y="6034693"/>
                        </a:cubicBezTo>
                        <a:cubicBezTo>
                          <a:pt x="4289227" y="6029928"/>
                          <a:pt x="4268649" y="6029738"/>
                          <a:pt x="4246551" y="6032976"/>
                        </a:cubicBezTo>
                        <a:cubicBezTo>
                          <a:pt x="4198546" y="6040216"/>
                          <a:pt x="4151870" y="6029928"/>
                          <a:pt x="4105766" y="6016784"/>
                        </a:cubicBezTo>
                        <a:cubicBezTo>
                          <a:pt x="4075285" y="6008022"/>
                          <a:pt x="4044043" y="6002687"/>
                          <a:pt x="4013753" y="5993733"/>
                        </a:cubicBezTo>
                        <a:cubicBezTo>
                          <a:pt x="3991083" y="5986874"/>
                          <a:pt x="3968414" y="5978682"/>
                          <a:pt x="3947648" y="5967634"/>
                        </a:cubicBezTo>
                        <a:cubicBezTo>
                          <a:pt x="3917546" y="5951440"/>
                          <a:pt x="3891259" y="5927055"/>
                          <a:pt x="3852966" y="5933533"/>
                        </a:cubicBezTo>
                        <a:cubicBezTo>
                          <a:pt x="3819245" y="5939247"/>
                          <a:pt x="3788766" y="5927247"/>
                          <a:pt x="3757902" y="5915816"/>
                        </a:cubicBezTo>
                        <a:cubicBezTo>
                          <a:pt x="3735231" y="5907434"/>
                          <a:pt x="3712565" y="5898859"/>
                          <a:pt x="3689131" y="5893526"/>
                        </a:cubicBezTo>
                        <a:cubicBezTo>
                          <a:pt x="3661315" y="5887239"/>
                          <a:pt x="3629882" y="5889907"/>
                          <a:pt x="3605116" y="5878285"/>
                        </a:cubicBezTo>
                        <a:cubicBezTo>
                          <a:pt x="3579206" y="5866093"/>
                          <a:pt x="3557682" y="5874285"/>
                          <a:pt x="3534629" y="5877715"/>
                        </a:cubicBezTo>
                        <a:cubicBezTo>
                          <a:pt x="3497862" y="5883049"/>
                          <a:pt x="3461282" y="5892955"/>
                          <a:pt x="3424135" y="5880382"/>
                        </a:cubicBezTo>
                        <a:cubicBezTo>
                          <a:pt x="3378986" y="5865141"/>
                          <a:pt x="3334216" y="5848758"/>
                          <a:pt x="3288877" y="5834280"/>
                        </a:cubicBezTo>
                        <a:cubicBezTo>
                          <a:pt x="3271348" y="5828753"/>
                          <a:pt x="3252492" y="5826467"/>
                          <a:pt x="3234202" y="5823991"/>
                        </a:cubicBezTo>
                        <a:cubicBezTo>
                          <a:pt x="3216867" y="5821895"/>
                          <a:pt x="3196102" y="5827230"/>
                          <a:pt x="3182763" y="5819229"/>
                        </a:cubicBezTo>
                        <a:cubicBezTo>
                          <a:pt x="3148472" y="5798655"/>
                          <a:pt x="3113231" y="5788558"/>
                          <a:pt x="3073604" y="5788558"/>
                        </a:cubicBezTo>
                        <a:cubicBezTo>
                          <a:pt x="3058743" y="5788558"/>
                          <a:pt x="3044264" y="5779984"/>
                          <a:pt x="3029216" y="5778459"/>
                        </a:cubicBezTo>
                        <a:cubicBezTo>
                          <a:pt x="3008639" y="5776555"/>
                          <a:pt x="2985016" y="5771411"/>
                          <a:pt x="2967110" y="5778651"/>
                        </a:cubicBezTo>
                        <a:cubicBezTo>
                          <a:pt x="2925008" y="5795797"/>
                          <a:pt x="2890910" y="5781507"/>
                          <a:pt x="2854140" y="5764553"/>
                        </a:cubicBezTo>
                        <a:cubicBezTo>
                          <a:pt x="2817943" y="5747789"/>
                          <a:pt x="2779842" y="5734455"/>
                          <a:pt x="2741360" y="5723403"/>
                        </a:cubicBezTo>
                        <a:cubicBezTo>
                          <a:pt x="2726882" y="5719403"/>
                          <a:pt x="2709548" y="5726072"/>
                          <a:pt x="2693543" y="5727405"/>
                        </a:cubicBezTo>
                        <a:cubicBezTo>
                          <a:pt x="2687827" y="5727786"/>
                          <a:pt x="2681540" y="5728358"/>
                          <a:pt x="2676398" y="5726453"/>
                        </a:cubicBezTo>
                        <a:cubicBezTo>
                          <a:pt x="2626677" y="5708163"/>
                          <a:pt x="2576191" y="5694257"/>
                          <a:pt x="2522279" y="5703782"/>
                        </a:cubicBezTo>
                        <a:cubicBezTo>
                          <a:pt x="2517327" y="5704735"/>
                          <a:pt x="2511800" y="5702639"/>
                          <a:pt x="2506847" y="5701305"/>
                        </a:cubicBezTo>
                        <a:cubicBezTo>
                          <a:pt x="2482652" y="5694447"/>
                          <a:pt x="2459029" y="5683589"/>
                          <a:pt x="2434456" y="5681112"/>
                        </a:cubicBezTo>
                        <a:cubicBezTo>
                          <a:pt x="2373874" y="5675016"/>
                          <a:pt x="2312915" y="5672538"/>
                          <a:pt x="2251948" y="5668538"/>
                        </a:cubicBezTo>
                        <a:cubicBezTo>
                          <a:pt x="2248138" y="5668349"/>
                          <a:pt x="2244137" y="5668349"/>
                          <a:pt x="2240710" y="5667014"/>
                        </a:cubicBezTo>
                        <a:cubicBezTo>
                          <a:pt x="2218229" y="5658822"/>
                          <a:pt x="2198608" y="5661490"/>
                          <a:pt x="2179556" y="5677111"/>
                        </a:cubicBezTo>
                        <a:cubicBezTo>
                          <a:pt x="2171173" y="5683969"/>
                          <a:pt x="2159743" y="5687589"/>
                          <a:pt x="2149267" y="5691399"/>
                        </a:cubicBezTo>
                        <a:cubicBezTo>
                          <a:pt x="2133834" y="5697115"/>
                          <a:pt x="2118023" y="5702639"/>
                          <a:pt x="2102021" y="5706259"/>
                        </a:cubicBezTo>
                        <a:cubicBezTo>
                          <a:pt x="2086208" y="5709688"/>
                          <a:pt x="2069254" y="5714449"/>
                          <a:pt x="2054013" y="5711784"/>
                        </a:cubicBezTo>
                        <a:cubicBezTo>
                          <a:pt x="2026581" y="5707022"/>
                          <a:pt x="2000479" y="5696353"/>
                          <a:pt x="1973429" y="5689303"/>
                        </a:cubicBezTo>
                        <a:cubicBezTo>
                          <a:pt x="1964094" y="5686826"/>
                          <a:pt x="1953806" y="5687209"/>
                          <a:pt x="1944092" y="5687017"/>
                        </a:cubicBezTo>
                        <a:cubicBezTo>
                          <a:pt x="1921800" y="5686447"/>
                          <a:pt x="1898940" y="5691971"/>
                          <a:pt x="1878748" y="5676159"/>
                        </a:cubicBezTo>
                        <a:cubicBezTo>
                          <a:pt x="1860079" y="5661299"/>
                          <a:pt x="1841216" y="5665680"/>
                          <a:pt x="1821596" y="5676920"/>
                        </a:cubicBezTo>
                        <a:cubicBezTo>
                          <a:pt x="1807497" y="5684922"/>
                          <a:pt x="1791496" y="5691209"/>
                          <a:pt x="1775684" y="5694257"/>
                        </a:cubicBezTo>
                        <a:cubicBezTo>
                          <a:pt x="1753965" y="5698447"/>
                          <a:pt x="1732439" y="5700163"/>
                          <a:pt x="1709006" y="5697685"/>
                        </a:cubicBezTo>
                        <a:cubicBezTo>
                          <a:pt x="1692431" y="5695971"/>
                          <a:pt x="1678904" y="5695209"/>
                          <a:pt x="1665950" y="5685113"/>
                        </a:cubicBezTo>
                        <a:cubicBezTo>
                          <a:pt x="1663856" y="5683589"/>
                          <a:pt x="1660046" y="5683207"/>
                          <a:pt x="1657188" y="5683399"/>
                        </a:cubicBezTo>
                        <a:cubicBezTo>
                          <a:pt x="1619658" y="5686637"/>
                          <a:pt x="1582510" y="5684922"/>
                          <a:pt x="1544598" y="5682634"/>
                        </a:cubicBezTo>
                        <a:cubicBezTo>
                          <a:pt x="1496403" y="5679589"/>
                          <a:pt x="1445725" y="5688541"/>
                          <a:pt x="1404006" y="5720546"/>
                        </a:cubicBezTo>
                        <a:cubicBezTo>
                          <a:pt x="1397909" y="5725310"/>
                          <a:pt x="1388765" y="5727405"/>
                          <a:pt x="1380762" y="5728549"/>
                        </a:cubicBezTo>
                        <a:cubicBezTo>
                          <a:pt x="1343044" y="5733501"/>
                          <a:pt x="1305132" y="5736930"/>
                          <a:pt x="1267411" y="5742455"/>
                        </a:cubicBezTo>
                        <a:cubicBezTo>
                          <a:pt x="1246837" y="5745503"/>
                          <a:pt x="1225310" y="5748170"/>
                          <a:pt x="1206641" y="5756553"/>
                        </a:cubicBezTo>
                        <a:cubicBezTo>
                          <a:pt x="1188354" y="5764743"/>
                          <a:pt x="1173681" y="5774459"/>
                          <a:pt x="1162823" y="5757315"/>
                        </a:cubicBezTo>
                        <a:cubicBezTo>
                          <a:pt x="1143394" y="5766459"/>
                          <a:pt x="1126437" y="5774080"/>
                          <a:pt x="1109865" y="5782270"/>
                        </a:cubicBezTo>
                        <a:cubicBezTo>
                          <a:pt x="1103767" y="5785318"/>
                          <a:pt x="1098623" y="5790272"/>
                          <a:pt x="1092527" y="5793130"/>
                        </a:cubicBezTo>
                        <a:cubicBezTo>
                          <a:pt x="1086048" y="5796178"/>
                          <a:pt x="1078810" y="5798082"/>
                          <a:pt x="1071762" y="5799607"/>
                        </a:cubicBezTo>
                        <a:cubicBezTo>
                          <a:pt x="1040327" y="5806465"/>
                          <a:pt x="1008894" y="5812751"/>
                          <a:pt x="977653" y="5820182"/>
                        </a:cubicBezTo>
                        <a:cubicBezTo>
                          <a:pt x="971554" y="5821705"/>
                          <a:pt x="966411" y="5827801"/>
                          <a:pt x="960887" y="5831801"/>
                        </a:cubicBezTo>
                        <a:cubicBezTo>
                          <a:pt x="957266" y="5834470"/>
                          <a:pt x="953648" y="5838470"/>
                          <a:pt x="949646" y="5839042"/>
                        </a:cubicBezTo>
                        <a:cubicBezTo>
                          <a:pt x="919165" y="5843614"/>
                          <a:pt x="888877" y="5848949"/>
                          <a:pt x="858205" y="5851234"/>
                        </a:cubicBezTo>
                        <a:cubicBezTo>
                          <a:pt x="832486" y="5853138"/>
                          <a:pt x="807719" y="5852568"/>
                          <a:pt x="801053" y="5885715"/>
                        </a:cubicBezTo>
                        <a:cubicBezTo>
                          <a:pt x="799909" y="5891432"/>
                          <a:pt x="791717" y="5897528"/>
                          <a:pt x="785432" y="5900384"/>
                        </a:cubicBezTo>
                        <a:cubicBezTo>
                          <a:pt x="767524" y="5908576"/>
                          <a:pt x="748471" y="5914101"/>
                          <a:pt x="730754" y="5922482"/>
                        </a:cubicBezTo>
                        <a:cubicBezTo>
                          <a:pt x="672650" y="5950488"/>
                          <a:pt x="611880" y="5968205"/>
                          <a:pt x="546917" y="5964966"/>
                        </a:cubicBezTo>
                        <a:cubicBezTo>
                          <a:pt x="526724" y="5964014"/>
                          <a:pt x="507102" y="5953726"/>
                          <a:pt x="494337" y="5949915"/>
                        </a:cubicBezTo>
                        <a:cubicBezTo>
                          <a:pt x="457572" y="5964966"/>
                          <a:pt x="426709" y="5979445"/>
                          <a:pt x="394511" y="5990303"/>
                        </a:cubicBezTo>
                        <a:cubicBezTo>
                          <a:pt x="366127" y="6000019"/>
                          <a:pt x="336408" y="6006115"/>
                          <a:pt x="307259" y="6013163"/>
                        </a:cubicBezTo>
                        <a:cubicBezTo>
                          <a:pt x="296590" y="6015832"/>
                          <a:pt x="285732" y="6017355"/>
                          <a:pt x="274873" y="6018690"/>
                        </a:cubicBezTo>
                        <a:cubicBezTo>
                          <a:pt x="240965" y="6022880"/>
                          <a:pt x="205529" y="6012784"/>
                          <a:pt x="172384" y="6028786"/>
                        </a:cubicBezTo>
                        <a:cubicBezTo>
                          <a:pt x="155046" y="6037168"/>
                          <a:pt x="137898" y="6047265"/>
                          <a:pt x="119613" y="6051647"/>
                        </a:cubicBezTo>
                        <a:cubicBezTo>
                          <a:pt x="99990" y="6056409"/>
                          <a:pt x="80794" y="6063839"/>
                          <a:pt x="61197" y="6069150"/>
                        </a:cubicBezTo>
                        <a:lnTo>
                          <a:pt x="544" y="6073921"/>
                        </a:lnTo>
                        <a:lnTo>
                          <a:pt x="544" y="5946682"/>
                        </a:lnTo>
                        <a:lnTo>
                          <a:pt x="0" y="5946682"/>
                        </a:lnTo>
                        <a:lnTo>
                          <a:pt x="0" y="1335314"/>
                        </a:lnTo>
                        <a:lnTo>
                          <a:pt x="0" y="873938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chemeClr val="bg1">
                <a:lumMod val="50000"/>
                <a:alpha val="60000"/>
              </a:schemeClr>
            </a:glow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C113664-751A-E269-4BFB-DB8F0510AA4B}"/>
              </a:ext>
            </a:extLst>
          </p:cNvPr>
          <p:cNvSpPr txBox="1"/>
          <p:nvPr/>
        </p:nvSpPr>
        <p:spPr>
          <a:xfrm>
            <a:off x="361896" y="39044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F0D3B3-23F8-1EDF-9DEB-296F5E50B418}"/>
              </a:ext>
            </a:extLst>
          </p:cNvPr>
          <p:cNvSpPr txBox="1"/>
          <p:nvPr/>
        </p:nvSpPr>
        <p:spPr>
          <a:xfrm>
            <a:off x="7226731" y="558266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035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Picture 87" descr="A map of the world with different colored text&#10;&#10;Description automatically generated">
            <a:extLst>
              <a:ext uri="{FF2B5EF4-FFF2-40B4-BE49-F238E27FC236}">
                <a16:creationId xmlns:a16="http://schemas.microsoft.com/office/drawing/2014/main" id="{4E2D5ED6-C90D-2E86-518D-5F9E841CA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>
          <a:xfrm>
            <a:off x="20" y="10"/>
            <a:ext cx="12191980" cy="60959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95" name="Group 94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D39D50-8568-70BA-E13B-3315B253D0BC}"/>
              </a:ext>
            </a:extLst>
          </p:cNvPr>
          <p:cNvSpPr txBox="1"/>
          <p:nvPr/>
        </p:nvSpPr>
        <p:spPr>
          <a:xfrm>
            <a:off x="7226731" y="57064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09F3E7-2EDA-7BCA-C073-E0B94DEC98B9}"/>
              </a:ext>
            </a:extLst>
          </p:cNvPr>
          <p:cNvSpPr txBox="1"/>
          <p:nvPr/>
        </p:nvSpPr>
        <p:spPr>
          <a:xfrm>
            <a:off x="279994" y="33776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B05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00B05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592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 descr="A black sports car on a road&#10;&#10;Description automatically generated">
            <a:extLst>
              <a:ext uri="{FF2B5EF4-FFF2-40B4-BE49-F238E27FC236}">
                <a16:creationId xmlns:a16="http://schemas.microsoft.com/office/drawing/2014/main" id="{99E7E79E-4914-59BE-82DF-48081800D05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/>
          <a:stretch/>
        </p:blipFill>
        <p:spPr>
          <a:xfrm>
            <a:off x="166255" y="128958"/>
            <a:ext cx="11817453" cy="6600084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DE9F28-365E-1C96-2C51-F8A3CFF41E88}"/>
              </a:ext>
            </a:extLst>
          </p:cNvPr>
          <p:cNvSpPr txBox="1"/>
          <p:nvPr/>
        </p:nvSpPr>
        <p:spPr>
          <a:xfrm>
            <a:off x="361896" y="39044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6150A-7476-C7D5-0208-CD3A0FCDB5E7}"/>
              </a:ext>
            </a:extLst>
          </p:cNvPr>
          <p:cNvSpPr txBox="1"/>
          <p:nvPr/>
        </p:nvSpPr>
        <p:spPr>
          <a:xfrm>
            <a:off x="7226731" y="558266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4199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 descr="A black sports car on a road&#10;&#10;Description automatically generated">
            <a:extLst>
              <a:ext uri="{FF2B5EF4-FFF2-40B4-BE49-F238E27FC236}">
                <a16:creationId xmlns:a16="http://schemas.microsoft.com/office/drawing/2014/main" id="{99E7E79E-4914-59BE-82DF-48081800D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1"/>
          <a:stretch/>
        </p:blipFill>
        <p:spPr>
          <a:xfrm>
            <a:off x="166255" y="128958"/>
            <a:ext cx="11817453" cy="6600084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  <a:ln w="762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DE9F28-365E-1C96-2C51-F8A3CFF41E88}"/>
              </a:ext>
            </a:extLst>
          </p:cNvPr>
          <p:cNvSpPr txBox="1"/>
          <p:nvPr/>
        </p:nvSpPr>
        <p:spPr>
          <a:xfrm>
            <a:off x="361896" y="39044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C6150A-7476-C7D5-0208-CD3A0FCDB5E7}"/>
              </a:ext>
            </a:extLst>
          </p:cNvPr>
          <p:cNvSpPr txBox="1"/>
          <p:nvPr/>
        </p:nvSpPr>
        <p:spPr>
          <a:xfrm>
            <a:off x="7226731" y="558266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592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Picture 93" descr="A colorful text with microphones and speakers&#10;&#10;Description automatically generated">
            <a:extLst>
              <a:ext uri="{FF2B5EF4-FFF2-40B4-BE49-F238E27FC236}">
                <a16:creationId xmlns:a16="http://schemas.microsoft.com/office/drawing/2014/main" id="{308B2B1F-48E4-D1F6-B33E-653A0B7E11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0" r="-1" b="30414"/>
          <a:stretch/>
        </p:blipFill>
        <p:spPr>
          <a:xfrm>
            <a:off x="1" y="10"/>
            <a:ext cx="11862683" cy="6857990"/>
          </a:xfrm>
          <a:custGeom>
            <a:avLst/>
            <a:gdLst>
              <a:gd name="connsiteX0" fmla="*/ 0 w 11862683"/>
              <a:gd name="connsiteY0" fmla="*/ 0 h 6857990"/>
              <a:gd name="connsiteX1" fmla="*/ 4038600 w 11862683"/>
              <a:gd name="connsiteY1" fmla="*/ 0 h 6857990"/>
              <a:gd name="connsiteX2" fmla="*/ 4114800 w 11862683"/>
              <a:gd name="connsiteY2" fmla="*/ 0 h 6857990"/>
              <a:gd name="connsiteX3" fmla="*/ 4282294 w 11862683"/>
              <a:gd name="connsiteY3" fmla="*/ 0 h 6857990"/>
              <a:gd name="connsiteX4" fmla="*/ 6139260 w 11862683"/>
              <a:gd name="connsiteY4" fmla="*/ 0 h 6857990"/>
              <a:gd name="connsiteX5" fmla="*/ 6362810 w 11862683"/>
              <a:gd name="connsiteY5" fmla="*/ 0 h 6857990"/>
              <a:gd name="connsiteX6" fmla="*/ 7272221 w 11862683"/>
              <a:gd name="connsiteY6" fmla="*/ 0 h 6857990"/>
              <a:gd name="connsiteX7" fmla="*/ 10815342 w 11862683"/>
              <a:gd name="connsiteY7" fmla="*/ 0 h 6857990"/>
              <a:gd name="connsiteX8" fmla="*/ 10501350 w 11862683"/>
              <a:gd name="connsiteY8" fmla="*/ 110268 h 6857990"/>
              <a:gd name="connsiteX9" fmla="*/ 10546639 w 11862683"/>
              <a:gd name="connsiteY9" fmla="*/ 135167 h 6857990"/>
              <a:gd name="connsiteX10" fmla="*/ 10818360 w 11862683"/>
              <a:gd name="connsiteY10" fmla="*/ 71140 h 6857990"/>
              <a:gd name="connsiteX11" fmla="*/ 10872705 w 11862683"/>
              <a:gd name="connsiteY11" fmla="*/ 88926 h 6857990"/>
              <a:gd name="connsiteX12" fmla="*/ 10845532 w 11862683"/>
              <a:gd name="connsiteY12" fmla="*/ 163624 h 6857990"/>
              <a:gd name="connsiteX13" fmla="*/ 10727787 w 11862683"/>
              <a:gd name="connsiteY13" fmla="*/ 192081 h 6857990"/>
              <a:gd name="connsiteX14" fmla="*/ 10543619 w 11862683"/>
              <a:gd name="connsiteY14" fmla="*/ 373490 h 6857990"/>
              <a:gd name="connsiteX15" fmla="*/ 10821380 w 11862683"/>
              <a:gd name="connsiteY15" fmla="*/ 352147 h 6857990"/>
              <a:gd name="connsiteX16" fmla="*/ 10869686 w 11862683"/>
              <a:gd name="connsiteY16" fmla="*/ 394833 h 6857990"/>
              <a:gd name="connsiteX17" fmla="*/ 10887801 w 11862683"/>
              <a:gd name="connsiteY17" fmla="*/ 451746 h 6857990"/>
              <a:gd name="connsiteX18" fmla="*/ 10969318 w 11862683"/>
              <a:gd name="connsiteY18" fmla="*/ 359261 h 6857990"/>
              <a:gd name="connsiteX19" fmla="*/ 11038758 w 11862683"/>
              <a:gd name="connsiteY19" fmla="*/ 334363 h 6857990"/>
              <a:gd name="connsiteX20" fmla="*/ 11059892 w 11862683"/>
              <a:gd name="connsiteY20" fmla="*/ 416175 h 6857990"/>
              <a:gd name="connsiteX21" fmla="*/ 10996491 w 11862683"/>
              <a:gd name="connsiteY21" fmla="*/ 505100 h 6857990"/>
              <a:gd name="connsiteX22" fmla="*/ 10827418 w 11862683"/>
              <a:gd name="connsiteY22" fmla="*/ 558457 h 6857990"/>
              <a:gd name="connsiteX23" fmla="*/ 11008566 w 11862683"/>
              <a:gd name="connsiteY23" fmla="*/ 558457 h 6857990"/>
              <a:gd name="connsiteX24" fmla="*/ 11216886 w 11862683"/>
              <a:gd name="connsiteY24" fmla="*/ 522886 h 6857990"/>
              <a:gd name="connsiteX25" fmla="*/ 11437284 w 11862683"/>
              <a:gd name="connsiteY25" fmla="*/ 533557 h 6857990"/>
              <a:gd name="connsiteX26" fmla="*/ 11645605 w 11862683"/>
              <a:gd name="connsiteY26" fmla="*/ 462416 h 6857990"/>
              <a:gd name="connsiteX27" fmla="*/ 11856944 w 11862683"/>
              <a:gd name="connsiteY27" fmla="*/ 465974 h 6857990"/>
              <a:gd name="connsiteX28" fmla="*/ 10921012 w 11862683"/>
              <a:gd name="connsiteY28" fmla="*/ 910604 h 6857990"/>
              <a:gd name="connsiteX29" fmla="*/ 10966299 w 11862683"/>
              <a:gd name="connsiteY29" fmla="*/ 921275 h 6857990"/>
              <a:gd name="connsiteX30" fmla="*/ 11026682 w 11862683"/>
              <a:gd name="connsiteY30" fmla="*/ 949732 h 6857990"/>
              <a:gd name="connsiteX31" fmla="*/ 10981394 w 11862683"/>
              <a:gd name="connsiteY31" fmla="*/ 1006645 h 6857990"/>
              <a:gd name="connsiteX32" fmla="*/ 10736844 w 11862683"/>
              <a:gd name="connsiteY32" fmla="*/ 1113356 h 6857990"/>
              <a:gd name="connsiteX33" fmla="*/ 10676462 w 11862683"/>
              <a:gd name="connsiteY33" fmla="*/ 1220067 h 6857990"/>
              <a:gd name="connsiteX34" fmla="*/ 10751940 w 11862683"/>
              <a:gd name="connsiteY34" fmla="*/ 1209397 h 6857990"/>
              <a:gd name="connsiteX35" fmla="*/ 10818360 w 11862683"/>
              <a:gd name="connsiteY35" fmla="*/ 1230739 h 6857990"/>
              <a:gd name="connsiteX36" fmla="*/ 10791190 w 11862683"/>
              <a:gd name="connsiteY36" fmla="*/ 1365907 h 6857990"/>
              <a:gd name="connsiteX37" fmla="*/ 10443988 w 11862683"/>
              <a:gd name="connsiteY37" fmla="*/ 1540201 h 6857990"/>
              <a:gd name="connsiteX38" fmla="*/ 10413797 w 11862683"/>
              <a:gd name="connsiteY38" fmla="*/ 1597114 h 6857990"/>
              <a:gd name="connsiteX39" fmla="*/ 10456064 w 11862683"/>
              <a:gd name="connsiteY39" fmla="*/ 1636242 h 6857990"/>
              <a:gd name="connsiteX40" fmla="*/ 10567772 w 11862683"/>
              <a:gd name="connsiteY40" fmla="*/ 1657584 h 6857990"/>
              <a:gd name="connsiteX41" fmla="*/ 10410777 w 11862683"/>
              <a:gd name="connsiteY41" fmla="*/ 1849665 h 6857990"/>
              <a:gd name="connsiteX42" fmla="*/ 10353413 w 11862683"/>
              <a:gd name="connsiteY42" fmla="*/ 1903022 h 6857990"/>
              <a:gd name="connsiteX43" fmla="*/ 10253782 w 11862683"/>
              <a:gd name="connsiteY43" fmla="*/ 1984833 h 6857990"/>
              <a:gd name="connsiteX44" fmla="*/ 10253782 w 11862683"/>
              <a:gd name="connsiteY44" fmla="*/ 2013289 h 6857990"/>
              <a:gd name="connsiteX45" fmla="*/ 10386624 w 11862683"/>
              <a:gd name="connsiteY45" fmla="*/ 2102215 h 6857990"/>
              <a:gd name="connsiteX46" fmla="*/ 10628156 w 11862683"/>
              <a:gd name="connsiteY46" fmla="*/ 2077316 h 6857990"/>
              <a:gd name="connsiteX47" fmla="*/ 10271896 w 11862683"/>
              <a:gd name="connsiteY47" fmla="*/ 2208927 h 6857990"/>
              <a:gd name="connsiteX48" fmla="*/ 11425208 w 11862683"/>
              <a:gd name="connsiteY48" fmla="*/ 1892350 h 6857990"/>
              <a:gd name="connsiteX49" fmla="*/ 11352748 w 11862683"/>
              <a:gd name="connsiteY49" fmla="*/ 1974162 h 6857990"/>
              <a:gd name="connsiteX50" fmla="*/ 10948184 w 11862683"/>
              <a:gd name="connsiteY50" fmla="*/ 2191142 h 6857990"/>
              <a:gd name="connsiteX51" fmla="*/ 10833457 w 11862683"/>
              <a:gd name="connsiteY51" fmla="*/ 2326310 h 6857990"/>
              <a:gd name="connsiteX52" fmla="*/ 10712690 w 11862683"/>
              <a:gd name="connsiteY52" fmla="*/ 2401008 h 6857990"/>
              <a:gd name="connsiteX53" fmla="*/ 10543619 w 11862683"/>
              <a:gd name="connsiteY53" fmla="*/ 2401008 h 6857990"/>
              <a:gd name="connsiteX54" fmla="*/ 10422854 w 11862683"/>
              <a:gd name="connsiteY54" fmla="*/ 2518391 h 6857990"/>
              <a:gd name="connsiteX55" fmla="*/ 10546639 w 11862683"/>
              <a:gd name="connsiteY55" fmla="*/ 2543290 h 6857990"/>
              <a:gd name="connsiteX56" fmla="*/ 10691556 w 11862683"/>
              <a:gd name="connsiteY56" fmla="*/ 2525505 h 6857990"/>
              <a:gd name="connsiteX57" fmla="*/ 10854590 w 11862683"/>
              <a:gd name="connsiteY57" fmla="*/ 2564632 h 6857990"/>
              <a:gd name="connsiteX58" fmla="*/ 11005548 w 11862683"/>
              <a:gd name="connsiteY58" fmla="*/ 2532619 h 6857990"/>
              <a:gd name="connsiteX59" fmla="*/ 11186696 w 11862683"/>
              <a:gd name="connsiteY59" fmla="*/ 2553961 h 6857990"/>
              <a:gd name="connsiteX60" fmla="*/ 11244060 w 11862683"/>
              <a:gd name="connsiteY60" fmla="*/ 2692685 h 6857990"/>
              <a:gd name="connsiteX61" fmla="*/ 11262174 w 11862683"/>
              <a:gd name="connsiteY61" fmla="*/ 2703358 h 6857990"/>
              <a:gd name="connsiteX62" fmla="*/ 11597299 w 11862683"/>
              <a:gd name="connsiteY62" fmla="*/ 2923893 h 6857990"/>
              <a:gd name="connsiteX63" fmla="*/ 11690892 w 11862683"/>
              <a:gd name="connsiteY63" fmla="*/ 2941679 h 6857990"/>
              <a:gd name="connsiteX64" fmla="*/ 11138390 w 11862683"/>
              <a:gd name="connsiteY64" fmla="*/ 3329397 h 6857990"/>
              <a:gd name="connsiteX65" fmla="*/ 11509744 w 11862683"/>
              <a:gd name="connsiteY65" fmla="*/ 3229800 h 6857990"/>
              <a:gd name="connsiteX66" fmla="*/ 11561068 w 11862683"/>
              <a:gd name="connsiteY66" fmla="*/ 3393424 h 6857990"/>
              <a:gd name="connsiteX67" fmla="*/ 11385959 w 11862683"/>
              <a:gd name="connsiteY67" fmla="*/ 3539263 h 6857990"/>
              <a:gd name="connsiteX68" fmla="*/ 11322556 w 11862683"/>
              <a:gd name="connsiteY68" fmla="*/ 3827384 h 6857990"/>
              <a:gd name="connsiteX69" fmla="*/ 11352748 w 11862683"/>
              <a:gd name="connsiteY69" fmla="*/ 4090606 h 6857990"/>
              <a:gd name="connsiteX70" fmla="*/ 11428226 w 11862683"/>
              <a:gd name="connsiteY70" fmla="*/ 4172417 h 6857990"/>
              <a:gd name="connsiteX71" fmla="*/ 11536915 w 11862683"/>
              <a:gd name="connsiteY71" fmla="*/ 4321814 h 6857990"/>
              <a:gd name="connsiteX72" fmla="*/ 11603338 w 11862683"/>
              <a:gd name="connsiteY72" fmla="*/ 4414298 h 6857990"/>
              <a:gd name="connsiteX73" fmla="*/ 11835811 w 11862683"/>
              <a:gd name="connsiteY73" fmla="*/ 4378727 h 6857990"/>
              <a:gd name="connsiteX74" fmla="*/ 11524840 w 11862683"/>
              <a:gd name="connsiteY74" fmla="*/ 4613492 h 6857990"/>
              <a:gd name="connsiteX75" fmla="*/ 11775427 w 11862683"/>
              <a:gd name="connsiteY75" fmla="*/ 4585035 h 6857990"/>
              <a:gd name="connsiteX76" fmla="*/ 11856944 w 11862683"/>
              <a:gd name="connsiteY76" fmla="*/ 4602821 h 6857990"/>
              <a:gd name="connsiteX77" fmla="*/ 11811658 w 11862683"/>
              <a:gd name="connsiteY77" fmla="*/ 4677519 h 6857990"/>
              <a:gd name="connsiteX78" fmla="*/ 11627490 w 11862683"/>
              <a:gd name="connsiteY78" fmla="*/ 4805572 h 6857990"/>
              <a:gd name="connsiteX79" fmla="*/ 11247078 w 11862683"/>
              <a:gd name="connsiteY79" fmla="*/ 5154163 h 6857990"/>
              <a:gd name="connsiteX80" fmla="*/ 11615414 w 11862683"/>
              <a:gd name="connsiteY80" fmla="*/ 4994096 h 6857990"/>
              <a:gd name="connsiteX81" fmla="*/ 11228964 w 11862683"/>
              <a:gd name="connsiteY81" fmla="*/ 5353359 h 6857990"/>
              <a:gd name="connsiteX82" fmla="*/ 11144428 w 11862683"/>
              <a:gd name="connsiteY82" fmla="*/ 5474298 h 6857990"/>
              <a:gd name="connsiteX83" fmla="*/ 10969318 w 11862683"/>
              <a:gd name="connsiteY83" fmla="*/ 5769533 h 6857990"/>
              <a:gd name="connsiteX84" fmla="*/ 10978374 w 11862683"/>
              <a:gd name="connsiteY84" fmla="*/ 5801546 h 6857990"/>
              <a:gd name="connsiteX85" fmla="*/ 11177639 w 11862683"/>
              <a:gd name="connsiteY85" fmla="*/ 5755305 h 6857990"/>
              <a:gd name="connsiteX86" fmla="*/ 10917992 w 11862683"/>
              <a:gd name="connsiteY86" fmla="*/ 6004298 h 6857990"/>
              <a:gd name="connsiteX87" fmla="*/ 10649289 w 11862683"/>
              <a:gd name="connsiteY87" fmla="*/ 6196378 h 6857990"/>
              <a:gd name="connsiteX88" fmla="*/ 10839496 w 11862683"/>
              <a:gd name="connsiteY88" fmla="*/ 6167923 h 6857990"/>
              <a:gd name="connsiteX89" fmla="*/ 11102160 w 11862683"/>
              <a:gd name="connsiteY89" fmla="*/ 6057654 h 6857990"/>
              <a:gd name="connsiteX90" fmla="*/ 11192734 w 11862683"/>
              <a:gd name="connsiteY90" fmla="*/ 6100338 h 6857990"/>
              <a:gd name="connsiteX91" fmla="*/ 10945164 w 11862683"/>
              <a:gd name="connsiteY91" fmla="*/ 6281747 h 6857990"/>
              <a:gd name="connsiteX92" fmla="*/ 10803265 w 11862683"/>
              <a:gd name="connsiteY92" fmla="*/ 6367117 h 6857990"/>
              <a:gd name="connsiteX93" fmla="*/ 10745901 w 11862683"/>
              <a:gd name="connsiteY93" fmla="*/ 6431143 h 6857990"/>
              <a:gd name="connsiteX94" fmla="*/ 10582868 w 11862683"/>
              <a:gd name="connsiteY94" fmla="*/ 6658795 h 6857990"/>
              <a:gd name="connsiteX95" fmla="*/ 10208496 w 11862683"/>
              <a:gd name="connsiteY95" fmla="*/ 6857990 h 6857990"/>
              <a:gd name="connsiteX96" fmla="*/ 7272221 w 11862683"/>
              <a:gd name="connsiteY96" fmla="*/ 6857990 h 6857990"/>
              <a:gd name="connsiteX97" fmla="*/ 6362810 w 11862683"/>
              <a:gd name="connsiteY97" fmla="*/ 6857990 h 6857990"/>
              <a:gd name="connsiteX98" fmla="*/ 6139260 w 11862683"/>
              <a:gd name="connsiteY98" fmla="*/ 6857990 h 6857990"/>
              <a:gd name="connsiteX99" fmla="*/ 4282294 w 11862683"/>
              <a:gd name="connsiteY99" fmla="*/ 6857990 h 6857990"/>
              <a:gd name="connsiteX100" fmla="*/ 4114800 w 11862683"/>
              <a:gd name="connsiteY100" fmla="*/ 6857990 h 6857990"/>
              <a:gd name="connsiteX101" fmla="*/ 4038600 w 11862683"/>
              <a:gd name="connsiteY101" fmla="*/ 6857990 h 6857990"/>
              <a:gd name="connsiteX102" fmla="*/ 0 w 11862683"/>
              <a:gd name="connsiteY102" fmla="*/ 6857990 h 6857990"/>
              <a:gd name="connsiteX103" fmla="*/ 0 w 11862683"/>
              <a:gd name="connsiteY103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1862683" h="6857990" fill="none" extrusionOk="0">
                <a:moveTo>
                  <a:pt x="0" y="0"/>
                </a:moveTo>
                <a:cubicBezTo>
                  <a:pt x="2019121" y="-133759"/>
                  <a:pt x="2410144" y="-1657"/>
                  <a:pt x="4038600" y="0"/>
                </a:cubicBezTo>
                <a:cubicBezTo>
                  <a:pt x="4074653" y="-3111"/>
                  <a:pt x="4090327" y="2040"/>
                  <a:pt x="4114800" y="0"/>
                </a:cubicBezTo>
                <a:cubicBezTo>
                  <a:pt x="4185843" y="-12231"/>
                  <a:pt x="4255380" y="3197"/>
                  <a:pt x="4282294" y="0"/>
                </a:cubicBezTo>
                <a:cubicBezTo>
                  <a:pt x="4498466" y="93006"/>
                  <a:pt x="5373409" y="-162308"/>
                  <a:pt x="6139260" y="0"/>
                </a:cubicBezTo>
                <a:cubicBezTo>
                  <a:pt x="6239976" y="-19652"/>
                  <a:pt x="6330895" y="10024"/>
                  <a:pt x="6362810" y="0"/>
                </a:cubicBezTo>
                <a:cubicBezTo>
                  <a:pt x="6690338" y="-65659"/>
                  <a:pt x="6837268" y="23827"/>
                  <a:pt x="7272221" y="0"/>
                </a:cubicBezTo>
                <a:cubicBezTo>
                  <a:pt x="8732934" y="-169262"/>
                  <a:pt x="9779291" y="99314"/>
                  <a:pt x="10815342" y="0"/>
                </a:cubicBezTo>
                <a:cubicBezTo>
                  <a:pt x="10712830" y="37052"/>
                  <a:pt x="10605181" y="76096"/>
                  <a:pt x="10501350" y="110268"/>
                </a:cubicBezTo>
                <a:cubicBezTo>
                  <a:pt x="10516453" y="147303"/>
                  <a:pt x="10531873" y="138952"/>
                  <a:pt x="10546639" y="135167"/>
                </a:cubicBezTo>
                <a:cubicBezTo>
                  <a:pt x="10629479" y="109868"/>
                  <a:pt x="10729568" y="110623"/>
                  <a:pt x="10818360" y="71140"/>
                </a:cubicBezTo>
                <a:cubicBezTo>
                  <a:pt x="10838141" y="62219"/>
                  <a:pt x="10866863" y="61637"/>
                  <a:pt x="10872705" y="88926"/>
                </a:cubicBezTo>
                <a:cubicBezTo>
                  <a:pt x="10887525" y="126922"/>
                  <a:pt x="10862822" y="147473"/>
                  <a:pt x="10845532" y="163624"/>
                </a:cubicBezTo>
                <a:cubicBezTo>
                  <a:pt x="10812670" y="190655"/>
                  <a:pt x="10769241" y="183095"/>
                  <a:pt x="10727787" y="192081"/>
                </a:cubicBezTo>
                <a:cubicBezTo>
                  <a:pt x="10625969" y="205307"/>
                  <a:pt x="10558349" y="257897"/>
                  <a:pt x="10543619" y="373490"/>
                </a:cubicBezTo>
                <a:cubicBezTo>
                  <a:pt x="10645625" y="326435"/>
                  <a:pt x="10737177" y="396380"/>
                  <a:pt x="10821380" y="352147"/>
                </a:cubicBezTo>
                <a:cubicBezTo>
                  <a:pt x="10848416" y="347585"/>
                  <a:pt x="10886814" y="351382"/>
                  <a:pt x="10869686" y="394833"/>
                </a:cubicBezTo>
                <a:cubicBezTo>
                  <a:pt x="10859904" y="429210"/>
                  <a:pt x="10816645" y="455875"/>
                  <a:pt x="10887801" y="451746"/>
                </a:cubicBezTo>
                <a:cubicBezTo>
                  <a:pt x="10935202" y="448438"/>
                  <a:pt x="10953006" y="400358"/>
                  <a:pt x="10969318" y="359261"/>
                </a:cubicBezTo>
                <a:cubicBezTo>
                  <a:pt x="10982171" y="333819"/>
                  <a:pt x="11011505" y="316666"/>
                  <a:pt x="11038758" y="334363"/>
                </a:cubicBezTo>
                <a:cubicBezTo>
                  <a:pt x="11068922" y="348996"/>
                  <a:pt x="11061496" y="389170"/>
                  <a:pt x="11059892" y="416175"/>
                </a:cubicBezTo>
                <a:cubicBezTo>
                  <a:pt x="11063381" y="472237"/>
                  <a:pt x="11039508" y="494306"/>
                  <a:pt x="10996491" y="505100"/>
                </a:cubicBezTo>
                <a:cubicBezTo>
                  <a:pt x="10949641" y="510522"/>
                  <a:pt x="10902107" y="534098"/>
                  <a:pt x="10827418" y="558457"/>
                </a:cubicBezTo>
                <a:cubicBezTo>
                  <a:pt x="10906496" y="589776"/>
                  <a:pt x="10956351" y="586228"/>
                  <a:pt x="11008566" y="558457"/>
                </a:cubicBezTo>
                <a:cubicBezTo>
                  <a:pt x="11067100" y="521909"/>
                  <a:pt x="11162158" y="472075"/>
                  <a:pt x="11216886" y="522886"/>
                </a:cubicBezTo>
                <a:cubicBezTo>
                  <a:pt x="11302629" y="576743"/>
                  <a:pt x="11373524" y="543691"/>
                  <a:pt x="11437284" y="533557"/>
                </a:cubicBezTo>
                <a:cubicBezTo>
                  <a:pt x="11583064" y="514903"/>
                  <a:pt x="11488698" y="484860"/>
                  <a:pt x="11645605" y="462416"/>
                </a:cubicBezTo>
                <a:cubicBezTo>
                  <a:pt x="11705988" y="454303"/>
                  <a:pt x="11769471" y="425561"/>
                  <a:pt x="11856944" y="465974"/>
                </a:cubicBezTo>
                <a:cubicBezTo>
                  <a:pt x="11463068" y="655237"/>
                  <a:pt x="11271828" y="679249"/>
                  <a:pt x="10921012" y="910604"/>
                </a:cubicBezTo>
                <a:cubicBezTo>
                  <a:pt x="10935043" y="934198"/>
                  <a:pt x="10951983" y="926281"/>
                  <a:pt x="10966299" y="921275"/>
                </a:cubicBezTo>
                <a:cubicBezTo>
                  <a:pt x="10990421" y="918509"/>
                  <a:pt x="11020542" y="900461"/>
                  <a:pt x="11026682" y="949732"/>
                </a:cubicBezTo>
                <a:cubicBezTo>
                  <a:pt x="11027646" y="986819"/>
                  <a:pt x="11012817" y="1003427"/>
                  <a:pt x="10981394" y="1006645"/>
                </a:cubicBezTo>
                <a:cubicBezTo>
                  <a:pt x="10890946" y="1022465"/>
                  <a:pt x="10814226" y="1054571"/>
                  <a:pt x="10736844" y="1113356"/>
                </a:cubicBezTo>
                <a:cubicBezTo>
                  <a:pt x="10700977" y="1132996"/>
                  <a:pt x="10663336" y="1154960"/>
                  <a:pt x="10676462" y="1220067"/>
                </a:cubicBezTo>
                <a:cubicBezTo>
                  <a:pt x="10708523" y="1239470"/>
                  <a:pt x="10726322" y="1213574"/>
                  <a:pt x="10751940" y="1209397"/>
                </a:cubicBezTo>
                <a:cubicBezTo>
                  <a:pt x="10776206" y="1207090"/>
                  <a:pt x="10835234" y="1219948"/>
                  <a:pt x="10818360" y="1230739"/>
                </a:cubicBezTo>
                <a:cubicBezTo>
                  <a:pt x="10756615" y="1268412"/>
                  <a:pt x="10871092" y="1364004"/>
                  <a:pt x="10791190" y="1365907"/>
                </a:cubicBezTo>
                <a:cubicBezTo>
                  <a:pt x="10656728" y="1349292"/>
                  <a:pt x="10579272" y="1537318"/>
                  <a:pt x="10443988" y="1540201"/>
                </a:cubicBezTo>
                <a:cubicBezTo>
                  <a:pt x="10420870" y="1538283"/>
                  <a:pt x="10417446" y="1573124"/>
                  <a:pt x="10413797" y="1597114"/>
                </a:cubicBezTo>
                <a:cubicBezTo>
                  <a:pt x="10412655" y="1627668"/>
                  <a:pt x="10434399" y="1632048"/>
                  <a:pt x="10456064" y="1636242"/>
                </a:cubicBezTo>
                <a:cubicBezTo>
                  <a:pt x="10489168" y="1634198"/>
                  <a:pt x="10530984" y="1598441"/>
                  <a:pt x="10567772" y="1657584"/>
                </a:cubicBezTo>
                <a:cubicBezTo>
                  <a:pt x="10494109" y="1707854"/>
                  <a:pt x="10400643" y="1714879"/>
                  <a:pt x="10410777" y="1849665"/>
                </a:cubicBezTo>
                <a:cubicBezTo>
                  <a:pt x="10413592" y="1881956"/>
                  <a:pt x="10374847" y="1898979"/>
                  <a:pt x="10353413" y="1903022"/>
                </a:cubicBezTo>
                <a:cubicBezTo>
                  <a:pt x="10309496" y="1921955"/>
                  <a:pt x="10278478" y="1934262"/>
                  <a:pt x="10253782" y="1984833"/>
                </a:cubicBezTo>
                <a:cubicBezTo>
                  <a:pt x="10253274" y="1998070"/>
                  <a:pt x="10254452" y="2003289"/>
                  <a:pt x="10253782" y="2013289"/>
                </a:cubicBezTo>
                <a:cubicBezTo>
                  <a:pt x="10259925" y="2128883"/>
                  <a:pt x="10318505" y="2121142"/>
                  <a:pt x="10386624" y="2102215"/>
                </a:cubicBezTo>
                <a:cubicBezTo>
                  <a:pt x="10463454" y="2080336"/>
                  <a:pt x="10553782" y="2029202"/>
                  <a:pt x="10628156" y="2077316"/>
                </a:cubicBezTo>
                <a:cubicBezTo>
                  <a:pt x="10496941" y="2118117"/>
                  <a:pt x="10372436" y="2134062"/>
                  <a:pt x="10271896" y="2208927"/>
                </a:cubicBezTo>
                <a:cubicBezTo>
                  <a:pt x="10666646" y="2221585"/>
                  <a:pt x="11093517" y="1976247"/>
                  <a:pt x="11425208" y="1892350"/>
                </a:cubicBezTo>
                <a:cubicBezTo>
                  <a:pt x="11415980" y="1949040"/>
                  <a:pt x="11380944" y="1966164"/>
                  <a:pt x="11352748" y="1974162"/>
                </a:cubicBezTo>
                <a:cubicBezTo>
                  <a:pt x="11208166" y="2030448"/>
                  <a:pt x="11090869" y="2109025"/>
                  <a:pt x="10948184" y="2191142"/>
                </a:cubicBezTo>
                <a:cubicBezTo>
                  <a:pt x="10900150" y="2219810"/>
                  <a:pt x="10860752" y="2260092"/>
                  <a:pt x="10833457" y="2326310"/>
                </a:cubicBezTo>
                <a:cubicBezTo>
                  <a:pt x="10813208" y="2389486"/>
                  <a:pt x="10773684" y="2422253"/>
                  <a:pt x="10712690" y="2401008"/>
                </a:cubicBezTo>
                <a:cubicBezTo>
                  <a:pt x="10656868" y="2389083"/>
                  <a:pt x="10602144" y="2393603"/>
                  <a:pt x="10543619" y="2401008"/>
                </a:cubicBezTo>
                <a:cubicBezTo>
                  <a:pt x="10480992" y="2399814"/>
                  <a:pt x="10402792" y="2482056"/>
                  <a:pt x="10422854" y="2518391"/>
                </a:cubicBezTo>
                <a:cubicBezTo>
                  <a:pt x="10450347" y="2580959"/>
                  <a:pt x="10499590" y="2550808"/>
                  <a:pt x="10546639" y="2543290"/>
                </a:cubicBezTo>
                <a:cubicBezTo>
                  <a:pt x="10597585" y="2536395"/>
                  <a:pt x="10690328" y="2517888"/>
                  <a:pt x="10691556" y="2525505"/>
                </a:cubicBezTo>
                <a:cubicBezTo>
                  <a:pt x="10715202" y="2685711"/>
                  <a:pt x="10794285" y="2572372"/>
                  <a:pt x="10854590" y="2564632"/>
                </a:cubicBezTo>
                <a:cubicBezTo>
                  <a:pt x="10904030" y="2555267"/>
                  <a:pt x="10958522" y="2548844"/>
                  <a:pt x="11005548" y="2532619"/>
                </a:cubicBezTo>
                <a:cubicBezTo>
                  <a:pt x="11057462" y="2518136"/>
                  <a:pt x="11121169" y="2544083"/>
                  <a:pt x="11186696" y="2553961"/>
                </a:cubicBezTo>
                <a:cubicBezTo>
                  <a:pt x="11245186" y="2555192"/>
                  <a:pt x="11213027" y="2645159"/>
                  <a:pt x="11244060" y="2692685"/>
                </a:cubicBezTo>
                <a:cubicBezTo>
                  <a:pt x="11249939" y="2703960"/>
                  <a:pt x="11256540" y="2702761"/>
                  <a:pt x="11262174" y="2703358"/>
                </a:cubicBezTo>
                <a:cubicBezTo>
                  <a:pt x="11280279" y="2980478"/>
                  <a:pt x="11596244" y="2911796"/>
                  <a:pt x="11597299" y="2923893"/>
                </a:cubicBezTo>
                <a:cubicBezTo>
                  <a:pt x="11624976" y="2940765"/>
                  <a:pt x="11656860" y="2897726"/>
                  <a:pt x="11690892" y="2941679"/>
                </a:cubicBezTo>
                <a:cubicBezTo>
                  <a:pt x="11565578" y="3166521"/>
                  <a:pt x="11326165" y="3181761"/>
                  <a:pt x="11138390" y="3329397"/>
                </a:cubicBezTo>
                <a:cubicBezTo>
                  <a:pt x="11279370" y="3364773"/>
                  <a:pt x="11410408" y="3223568"/>
                  <a:pt x="11509744" y="3229800"/>
                </a:cubicBezTo>
                <a:cubicBezTo>
                  <a:pt x="11565397" y="3307997"/>
                  <a:pt x="11402376" y="3368993"/>
                  <a:pt x="11561068" y="3393424"/>
                </a:cubicBezTo>
                <a:cubicBezTo>
                  <a:pt x="11487496" y="3433415"/>
                  <a:pt x="11443596" y="3482314"/>
                  <a:pt x="11385959" y="3539263"/>
                </a:cubicBezTo>
                <a:cubicBezTo>
                  <a:pt x="11294929" y="3637110"/>
                  <a:pt x="11274417" y="3691013"/>
                  <a:pt x="11322556" y="3827384"/>
                </a:cubicBezTo>
                <a:cubicBezTo>
                  <a:pt x="11353936" y="3906619"/>
                  <a:pt x="11380871" y="3983991"/>
                  <a:pt x="11352748" y="4090606"/>
                </a:cubicBezTo>
                <a:cubicBezTo>
                  <a:pt x="11328159" y="4158671"/>
                  <a:pt x="11339960" y="4196682"/>
                  <a:pt x="11428226" y="4172417"/>
                </a:cubicBezTo>
                <a:cubicBezTo>
                  <a:pt x="11530880" y="4148261"/>
                  <a:pt x="11550847" y="4197971"/>
                  <a:pt x="11536915" y="4321814"/>
                </a:cubicBezTo>
                <a:cubicBezTo>
                  <a:pt x="11518896" y="4400807"/>
                  <a:pt x="11541052" y="4422636"/>
                  <a:pt x="11603338" y="4414298"/>
                </a:cubicBezTo>
                <a:cubicBezTo>
                  <a:pt x="11682129" y="4393612"/>
                  <a:pt x="11746920" y="4351171"/>
                  <a:pt x="11835811" y="4378727"/>
                </a:cubicBezTo>
                <a:cubicBezTo>
                  <a:pt x="11783124" y="4500093"/>
                  <a:pt x="11616474" y="4482828"/>
                  <a:pt x="11524840" y="4613492"/>
                </a:cubicBezTo>
                <a:cubicBezTo>
                  <a:pt x="11627504" y="4615689"/>
                  <a:pt x="11688162" y="4609138"/>
                  <a:pt x="11775427" y="4585035"/>
                </a:cubicBezTo>
                <a:cubicBezTo>
                  <a:pt x="11802689" y="4577583"/>
                  <a:pt x="11840210" y="4565792"/>
                  <a:pt x="11856944" y="4602821"/>
                </a:cubicBezTo>
                <a:cubicBezTo>
                  <a:pt x="11877381" y="4657545"/>
                  <a:pt x="11836779" y="4673472"/>
                  <a:pt x="11811658" y="4677519"/>
                </a:cubicBezTo>
                <a:cubicBezTo>
                  <a:pt x="11744637" y="4702742"/>
                  <a:pt x="11697974" y="4749411"/>
                  <a:pt x="11627490" y="4805572"/>
                </a:cubicBezTo>
                <a:cubicBezTo>
                  <a:pt x="11508259" y="4903165"/>
                  <a:pt x="11358513" y="4978821"/>
                  <a:pt x="11247078" y="5154163"/>
                </a:cubicBezTo>
                <a:cubicBezTo>
                  <a:pt x="11386765" y="5125180"/>
                  <a:pt x="11487839" y="5004741"/>
                  <a:pt x="11615414" y="4994096"/>
                </a:cubicBezTo>
                <a:cubicBezTo>
                  <a:pt x="11507840" y="5162482"/>
                  <a:pt x="11375172" y="5217940"/>
                  <a:pt x="11228964" y="5353359"/>
                </a:cubicBezTo>
                <a:cubicBezTo>
                  <a:pt x="11188268" y="5390859"/>
                  <a:pt x="11148953" y="5414163"/>
                  <a:pt x="11144428" y="5474298"/>
                </a:cubicBezTo>
                <a:cubicBezTo>
                  <a:pt x="11105757" y="5609488"/>
                  <a:pt x="11079475" y="5714763"/>
                  <a:pt x="10969318" y="5769533"/>
                </a:cubicBezTo>
                <a:cubicBezTo>
                  <a:pt x="10971744" y="5777807"/>
                  <a:pt x="10974858" y="5792202"/>
                  <a:pt x="10978374" y="5801546"/>
                </a:cubicBezTo>
                <a:cubicBezTo>
                  <a:pt x="11043527" y="5807825"/>
                  <a:pt x="11109843" y="5731573"/>
                  <a:pt x="11177639" y="5755305"/>
                </a:cubicBezTo>
                <a:cubicBezTo>
                  <a:pt x="11099315" y="5863276"/>
                  <a:pt x="11016536" y="5958341"/>
                  <a:pt x="10917992" y="6004298"/>
                </a:cubicBezTo>
                <a:cubicBezTo>
                  <a:pt x="10825892" y="6045073"/>
                  <a:pt x="10720058" y="6074291"/>
                  <a:pt x="10649289" y="6196378"/>
                </a:cubicBezTo>
                <a:cubicBezTo>
                  <a:pt x="10735672" y="6217307"/>
                  <a:pt x="10783870" y="6191869"/>
                  <a:pt x="10839496" y="6167923"/>
                </a:cubicBezTo>
                <a:cubicBezTo>
                  <a:pt x="10926892" y="6128812"/>
                  <a:pt x="11012960" y="6086485"/>
                  <a:pt x="11102160" y="6057654"/>
                </a:cubicBezTo>
                <a:cubicBezTo>
                  <a:pt x="11134512" y="6047187"/>
                  <a:pt x="11172475" y="6036349"/>
                  <a:pt x="11192734" y="6100338"/>
                </a:cubicBezTo>
                <a:cubicBezTo>
                  <a:pt x="11075615" y="6132301"/>
                  <a:pt x="11014093" y="6196745"/>
                  <a:pt x="10945164" y="6281747"/>
                </a:cubicBezTo>
                <a:cubicBezTo>
                  <a:pt x="10906162" y="6325475"/>
                  <a:pt x="10873891" y="6384384"/>
                  <a:pt x="10803265" y="6367117"/>
                </a:cubicBezTo>
                <a:cubicBezTo>
                  <a:pt x="10766997" y="6351136"/>
                  <a:pt x="10738957" y="6385614"/>
                  <a:pt x="10745901" y="6431143"/>
                </a:cubicBezTo>
                <a:cubicBezTo>
                  <a:pt x="10766885" y="6594379"/>
                  <a:pt x="10690687" y="6623445"/>
                  <a:pt x="10582868" y="6658795"/>
                </a:cubicBezTo>
                <a:cubicBezTo>
                  <a:pt x="10469209" y="6696440"/>
                  <a:pt x="10309060" y="6793535"/>
                  <a:pt x="10208496" y="6857990"/>
                </a:cubicBezTo>
                <a:cubicBezTo>
                  <a:pt x="9787653" y="6721852"/>
                  <a:pt x="8626384" y="6817013"/>
                  <a:pt x="7272221" y="6857990"/>
                </a:cubicBezTo>
                <a:cubicBezTo>
                  <a:pt x="7056033" y="6901714"/>
                  <a:pt x="6789215" y="6795210"/>
                  <a:pt x="6362810" y="6857990"/>
                </a:cubicBezTo>
                <a:cubicBezTo>
                  <a:pt x="6313315" y="6838712"/>
                  <a:pt x="6237884" y="6847720"/>
                  <a:pt x="6139260" y="6857990"/>
                </a:cubicBezTo>
                <a:cubicBezTo>
                  <a:pt x="5681831" y="6769139"/>
                  <a:pt x="4516702" y="6808756"/>
                  <a:pt x="4282294" y="6857990"/>
                </a:cubicBezTo>
                <a:cubicBezTo>
                  <a:pt x="4225892" y="6863774"/>
                  <a:pt x="4189193" y="6858215"/>
                  <a:pt x="4114800" y="6857990"/>
                </a:cubicBezTo>
                <a:cubicBezTo>
                  <a:pt x="4099076" y="6857766"/>
                  <a:pt x="4059146" y="6863604"/>
                  <a:pt x="4038600" y="6857990"/>
                </a:cubicBezTo>
                <a:cubicBezTo>
                  <a:pt x="3271083" y="6689311"/>
                  <a:pt x="1450384" y="6712993"/>
                  <a:pt x="0" y="6857990"/>
                </a:cubicBezTo>
                <a:cubicBezTo>
                  <a:pt x="-120834" y="5463185"/>
                  <a:pt x="-29080" y="906141"/>
                  <a:pt x="0" y="0"/>
                </a:cubicBezTo>
                <a:close/>
              </a:path>
              <a:path w="11862683" h="6857990" stroke="0" extrusionOk="0">
                <a:moveTo>
                  <a:pt x="0" y="0"/>
                </a:moveTo>
                <a:cubicBezTo>
                  <a:pt x="606784" y="-76084"/>
                  <a:pt x="3407023" y="30544"/>
                  <a:pt x="4038600" y="0"/>
                </a:cubicBezTo>
                <a:cubicBezTo>
                  <a:pt x="4072637" y="4780"/>
                  <a:pt x="4098892" y="-3814"/>
                  <a:pt x="4114800" y="0"/>
                </a:cubicBezTo>
                <a:cubicBezTo>
                  <a:pt x="4151581" y="-1266"/>
                  <a:pt x="4212181" y="-8109"/>
                  <a:pt x="4282294" y="0"/>
                </a:cubicBezTo>
                <a:cubicBezTo>
                  <a:pt x="5097032" y="-108275"/>
                  <a:pt x="5878890" y="163688"/>
                  <a:pt x="6139260" y="0"/>
                </a:cubicBezTo>
                <a:cubicBezTo>
                  <a:pt x="6214428" y="16785"/>
                  <a:pt x="6319841" y="191"/>
                  <a:pt x="6362810" y="0"/>
                </a:cubicBezTo>
                <a:cubicBezTo>
                  <a:pt x="6754358" y="384"/>
                  <a:pt x="7164627" y="19685"/>
                  <a:pt x="7272221" y="0"/>
                </a:cubicBezTo>
                <a:cubicBezTo>
                  <a:pt x="8289861" y="-143429"/>
                  <a:pt x="9549252" y="-161727"/>
                  <a:pt x="10815342" y="0"/>
                </a:cubicBezTo>
                <a:cubicBezTo>
                  <a:pt x="10706329" y="40065"/>
                  <a:pt x="10602819" y="99156"/>
                  <a:pt x="10501350" y="110268"/>
                </a:cubicBezTo>
                <a:cubicBezTo>
                  <a:pt x="10517533" y="147477"/>
                  <a:pt x="10531906" y="138468"/>
                  <a:pt x="10546639" y="135167"/>
                </a:cubicBezTo>
                <a:cubicBezTo>
                  <a:pt x="10642398" y="122050"/>
                  <a:pt x="10730853" y="111398"/>
                  <a:pt x="10818360" y="71140"/>
                </a:cubicBezTo>
                <a:cubicBezTo>
                  <a:pt x="10837368" y="63270"/>
                  <a:pt x="10862889" y="64194"/>
                  <a:pt x="10872705" y="88926"/>
                </a:cubicBezTo>
                <a:cubicBezTo>
                  <a:pt x="10888900" y="126068"/>
                  <a:pt x="10865031" y="145487"/>
                  <a:pt x="10845532" y="163624"/>
                </a:cubicBezTo>
                <a:cubicBezTo>
                  <a:pt x="10815867" y="196545"/>
                  <a:pt x="10765853" y="182300"/>
                  <a:pt x="10727787" y="192081"/>
                </a:cubicBezTo>
                <a:cubicBezTo>
                  <a:pt x="10624392" y="220098"/>
                  <a:pt x="10578483" y="261276"/>
                  <a:pt x="10543619" y="373490"/>
                </a:cubicBezTo>
                <a:cubicBezTo>
                  <a:pt x="10626880" y="329546"/>
                  <a:pt x="10733251" y="377901"/>
                  <a:pt x="10821380" y="352147"/>
                </a:cubicBezTo>
                <a:cubicBezTo>
                  <a:pt x="10846482" y="346360"/>
                  <a:pt x="10884350" y="356974"/>
                  <a:pt x="10869686" y="394833"/>
                </a:cubicBezTo>
                <a:cubicBezTo>
                  <a:pt x="10866357" y="434044"/>
                  <a:pt x="10815996" y="461268"/>
                  <a:pt x="10887801" y="451746"/>
                </a:cubicBezTo>
                <a:cubicBezTo>
                  <a:pt x="10938873" y="444436"/>
                  <a:pt x="10958403" y="408913"/>
                  <a:pt x="10969318" y="359261"/>
                </a:cubicBezTo>
                <a:cubicBezTo>
                  <a:pt x="10982801" y="337073"/>
                  <a:pt x="11013295" y="321562"/>
                  <a:pt x="11038758" y="334363"/>
                </a:cubicBezTo>
                <a:cubicBezTo>
                  <a:pt x="11068749" y="348096"/>
                  <a:pt x="11064743" y="384983"/>
                  <a:pt x="11059892" y="416175"/>
                </a:cubicBezTo>
                <a:cubicBezTo>
                  <a:pt x="11062198" y="474479"/>
                  <a:pt x="11035663" y="498474"/>
                  <a:pt x="10996491" y="505100"/>
                </a:cubicBezTo>
                <a:cubicBezTo>
                  <a:pt x="10946190" y="515693"/>
                  <a:pt x="10898598" y="531427"/>
                  <a:pt x="10827418" y="558457"/>
                </a:cubicBezTo>
                <a:cubicBezTo>
                  <a:pt x="10897575" y="584487"/>
                  <a:pt x="10952800" y="586124"/>
                  <a:pt x="11008566" y="558457"/>
                </a:cubicBezTo>
                <a:cubicBezTo>
                  <a:pt x="11070409" y="530735"/>
                  <a:pt x="11166812" y="487408"/>
                  <a:pt x="11216886" y="522886"/>
                </a:cubicBezTo>
                <a:cubicBezTo>
                  <a:pt x="11303699" y="582298"/>
                  <a:pt x="11371215" y="537172"/>
                  <a:pt x="11437284" y="533557"/>
                </a:cubicBezTo>
                <a:cubicBezTo>
                  <a:pt x="11584828" y="514833"/>
                  <a:pt x="11485160" y="474479"/>
                  <a:pt x="11645605" y="462416"/>
                </a:cubicBezTo>
                <a:cubicBezTo>
                  <a:pt x="11704523" y="458293"/>
                  <a:pt x="11777132" y="422321"/>
                  <a:pt x="11856944" y="465974"/>
                </a:cubicBezTo>
                <a:cubicBezTo>
                  <a:pt x="11445656" y="677558"/>
                  <a:pt x="11273918" y="649316"/>
                  <a:pt x="10921012" y="910604"/>
                </a:cubicBezTo>
                <a:cubicBezTo>
                  <a:pt x="10937002" y="934597"/>
                  <a:pt x="10951862" y="923970"/>
                  <a:pt x="10966299" y="921275"/>
                </a:cubicBezTo>
                <a:cubicBezTo>
                  <a:pt x="10992016" y="918917"/>
                  <a:pt x="11016617" y="902205"/>
                  <a:pt x="11026682" y="949732"/>
                </a:cubicBezTo>
                <a:cubicBezTo>
                  <a:pt x="11029659" y="986886"/>
                  <a:pt x="11008667" y="1006665"/>
                  <a:pt x="10981394" y="1006645"/>
                </a:cubicBezTo>
                <a:cubicBezTo>
                  <a:pt x="10883417" y="1011167"/>
                  <a:pt x="10818719" y="1064910"/>
                  <a:pt x="10736844" y="1113356"/>
                </a:cubicBezTo>
                <a:cubicBezTo>
                  <a:pt x="10694340" y="1127578"/>
                  <a:pt x="10654274" y="1158530"/>
                  <a:pt x="10676462" y="1220067"/>
                </a:cubicBezTo>
                <a:cubicBezTo>
                  <a:pt x="10710312" y="1240981"/>
                  <a:pt x="10730197" y="1213197"/>
                  <a:pt x="10751940" y="1209397"/>
                </a:cubicBezTo>
                <a:cubicBezTo>
                  <a:pt x="10777070" y="1206430"/>
                  <a:pt x="10833922" y="1219360"/>
                  <a:pt x="10818360" y="1230739"/>
                </a:cubicBezTo>
                <a:cubicBezTo>
                  <a:pt x="10748720" y="1262252"/>
                  <a:pt x="10877334" y="1356270"/>
                  <a:pt x="10791190" y="1365907"/>
                </a:cubicBezTo>
                <a:cubicBezTo>
                  <a:pt x="10652582" y="1339486"/>
                  <a:pt x="10574171" y="1523654"/>
                  <a:pt x="10443988" y="1540201"/>
                </a:cubicBezTo>
                <a:cubicBezTo>
                  <a:pt x="10422216" y="1540951"/>
                  <a:pt x="10414384" y="1573322"/>
                  <a:pt x="10413797" y="1597114"/>
                </a:cubicBezTo>
                <a:cubicBezTo>
                  <a:pt x="10411340" y="1630495"/>
                  <a:pt x="10436218" y="1636081"/>
                  <a:pt x="10456064" y="1636242"/>
                </a:cubicBezTo>
                <a:cubicBezTo>
                  <a:pt x="10485998" y="1640258"/>
                  <a:pt x="10522900" y="1593736"/>
                  <a:pt x="10567772" y="1657584"/>
                </a:cubicBezTo>
                <a:cubicBezTo>
                  <a:pt x="10496089" y="1700064"/>
                  <a:pt x="10394192" y="1728619"/>
                  <a:pt x="10410777" y="1849665"/>
                </a:cubicBezTo>
                <a:cubicBezTo>
                  <a:pt x="10413717" y="1879775"/>
                  <a:pt x="10379248" y="1896717"/>
                  <a:pt x="10353413" y="1903022"/>
                </a:cubicBezTo>
                <a:cubicBezTo>
                  <a:pt x="10312293" y="1917230"/>
                  <a:pt x="10273542" y="1941436"/>
                  <a:pt x="10253782" y="1984833"/>
                </a:cubicBezTo>
                <a:cubicBezTo>
                  <a:pt x="10253236" y="1995291"/>
                  <a:pt x="10253521" y="1999876"/>
                  <a:pt x="10253782" y="2013289"/>
                </a:cubicBezTo>
                <a:cubicBezTo>
                  <a:pt x="10259232" y="2124125"/>
                  <a:pt x="10323110" y="2109214"/>
                  <a:pt x="10386624" y="2102215"/>
                </a:cubicBezTo>
                <a:cubicBezTo>
                  <a:pt x="10468535" y="2079966"/>
                  <a:pt x="10526922" y="2038276"/>
                  <a:pt x="10628156" y="2077316"/>
                </a:cubicBezTo>
                <a:cubicBezTo>
                  <a:pt x="10527399" y="2143467"/>
                  <a:pt x="10369536" y="2139323"/>
                  <a:pt x="10271896" y="2208927"/>
                </a:cubicBezTo>
                <a:cubicBezTo>
                  <a:pt x="10688095" y="2281832"/>
                  <a:pt x="11081087" y="1976165"/>
                  <a:pt x="11425208" y="1892350"/>
                </a:cubicBezTo>
                <a:cubicBezTo>
                  <a:pt x="11414114" y="1955220"/>
                  <a:pt x="11380570" y="1966776"/>
                  <a:pt x="11352748" y="1974162"/>
                </a:cubicBezTo>
                <a:cubicBezTo>
                  <a:pt x="11190496" y="2000542"/>
                  <a:pt x="11057302" y="2106583"/>
                  <a:pt x="10948184" y="2191142"/>
                </a:cubicBezTo>
                <a:cubicBezTo>
                  <a:pt x="10896871" y="2223238"/>
                  <a:pt x="10851575" y="2259515"/>
                  <a:pt x="10833457" y="2326310"/>
                </a:cubicBezTo>
                <a:cubicBezTo>
                  <a:pt x="10812116" y="2390403"/>
                  <a:pt x="10777253" y="2416865"/>
                  <a:pt x="10712690" y="2401008"/>
                </a:cubicBezTo>
                <a:cubicBezTo>
                  <a:pt x="10659188" y="2386018"/>
                  <a:pt x="10609573" y="2392576"/>
                  <a:pt x="10543619" y="2401008"/>
                </a:cubicBezTo>
                <a:cubicBezTo>
                  <a:pt x="10479983" y="2413028"/>
                  <a:pt x="10408033" y="2473190"/>
                  <a:pt x="10422854" y="2518391"/>
                </a:cubicBezTo>
                <a:cubicBezTo>
                  <a:pt x="10451374" y="2576568"/>
                  <a:pt x="10505612" y="2552950"/>
                  <a:pt x="10546639" y="2543290"/>
                </a:cubicBezTo>
                <a:cubicBezTo>
                  <a:pt x="10597909" y="2536010"/>
                  <a:pt x="10691291" y="2518399"/>
                  <a:pt x="10691556" y="2525505"/>
                </a:cubicBezTo>
                <a:cubicBezTo>
                  <a:pt x="10729146" y="2695240"/>
                  <a:pt x="10796822" y="2566001"/>
                  <a:pt x="10854590" y="2564632"/>
                </a:cubicBezTo>
                <a:cubicBezTo>
                  <a:pt x="10899584" y="2564994"/>
                  <a:pt x="10950966" y="2542279"/>
                  <a:pt x="11005548" y="2532619"/>
                </a:cubicBezTo>
                <a:cubicBezTo>
                  <a:pt x="11070334" y="2511650"/>
                  <a:pt x="11129329" y="2552843"/>
                  <a:pt x="11186696" y="2553961"/>
                </a:cubicBezTo>
                <a:cubicBezTo>
                  <a:pt x="11247817" y="2558661"/>
                  <a:pt x="11204984" y="2660320"/>
                  <a:pt x="11244060" y="2692685"/>
                </a:cubicBezTo>
                <a:cubicBezTo>
                  <a:pt x="11250176" y="2703244"/>
                  <a:pt x="11256464" y="2703171"/>
                  <a:pt x="11262174" y="2703358"/>
                </a:cubicBezTo>
                <a:cubicBezTo>
                  <a:pt x="11280352" y="2980398"/>
                  <a:pt x="11596128" y="2912166"/>
                  <a:pt x="11597299" y="2923893"/>
                </a:cubicBezTo>
                <a:cubicBezTo>
                  <a:pt x="11621972" y="2933405"/>
                  <a:pt x="11656497" y="2902959"/>
                  <a:pt x="11690892" y="2941679"/>
                </a:cubicBezTo>
                <a:cubicBezTo>
                  <a:pt x="11555492" y="3099868"/>
                  <a:pt x="11349981" y="3194446"/>
                  <a:pt x="11138390" y="3329397"/>
                </a:cubicBezTo>
                <a:cubicBezTo>
                  <a:pt x="11294357" y="3361223"/>
                  <a:pt x="11373968" y="3215945"/>
                  <a:pt x="11509744" y="3229800"/>
                </a:cubicBezTo>
                <a:cubicBezTo>
                  <a:pt x="11559687" y="3286899"/>
                  <a:pt x="11415069" y="3385494"/>
                  <a:pt x="11561068" y="3393424"/>
                </a:cubicBezTo>
                <a:cubicBezTo>
                  <a:pt x="11500732" y="3442493"/>
                  <a:pt x="11425534" y="3489272"/>
                  <a:pt x="11385959" y="3539263"/>
                </a:cubicBezTo>
                <a:cubicBezTo>
                  <a:pt x="11301029" y="3630804"/>
                  <a:pt x="11270218" y="3697603"/>
                  <a:pt x="11322556" y="3827384"/>
                </a:cubicBezTo>
                <a:cubicBezTo>
                  <a:pt x="11351131" y="3896842"/>
                  <a:pt x="11387259" y="3983760"/>
                  <a:pt x="11352748" y="4090606"/>
                </a:cubicBezTo>
                <a:cubicBezTo>
                  <a:pt x="11322845" y="4155830"/>
                  <a:pt x="11334216" y="4205561"/>
                  <a:pt x="11428226" y="4172417"/>
                </a:cubicBezTo>
                <a:cubicBezTo>
                  <a:pt x="11526463" y="4144240"/>
                  <a:pt x="11557525" y="4188821"/>
                  <a:pt x="11536915" y="4321814"/>
                </a:cubicBezTo>
                <a:cubicBezTo>
                  <a:pt x="11523962" y="4401042"/>
                  <a:pt x="11531818" y="4425335"/>
                  <a:pt x="11603338" y="4414298"/>
                </a:cubicBezTo>
                <a:cubicBezTo>
                  <a:pt x="11683607" y="4413510"/>
                  <a:pt x="11761512" y="4355931"/>
                  <a:pt x="11835811" y="4378727"/>
                </a:cubicBezTo>
                <a:cubicBezTo>
                  <a:pt x="11763483" y="4549788"/>
                  <a:pt x="11598298" y="4484268"/>
                  <a:pt x="11524840" y="4613492"/>
                </a:cubicBezTo>
                <a:cubicBezTo>
                  <a:pt x="11637724" y="4606270"/>
                  <a:pt x="11695568" y="4619259"/>
                  <a:pt x="11775427" y="4585035"/>
                </a:cubicBezTo>
                <a:cubicBezTo>
                  <a:pt x="11803529" y="4574352"/>
                  <a:pt x="11839255" y="4557140"/>
                  <a:pt x="11856944" y="4602821"/>
                </a:cubicBezTo>
                <a:cubicBezTo>
                  <a:pt x="11880070" y="4653233"/>
                  <a:pt x="11836530" y="4669936"/>
                  <a:pt x="11811658" y="4677519"/>
                </a:cubicBezTo>
                <a:cubicBezTo>
                  <a:pt x="11736807" y="4705855"/>
                  <a:pt x="11689011" y="4766692"/>
                  <a:pt x="11627490" y="4805572"/>
                </a:cubicBezTo>
                <a:cubicBezTo>
                  <a:pt x="11480459" y="4925848"/>
                  <a:pt x="11369813" y="4987902"/>
                  <a:pt x="11247078" y="5154163"/>
                </a:cubicBezTo>
                <a:cubicBezTo>
                  <a:pt x="11396421" y="5095411"/>
                  <a:pt x="11488638" y="5014149"/>
                  <a:pt x="11615414" y="4994096"/>
                </a:cubicBezTo>
                <a:cubicBezTo>
                  <a:pt x="11499014" y="5177548"/>
                  <a:pt x="11382066" y="5264651"/>
                  <a:pt x="11228964" y="5353359"/>
                </a:cubicBezTo>
                <a:cubicBezTo>
                  <a:pt x="11183863" y="5385360"/>
                  <a:pt x="11149852" y="5408526"/>
                  <a:pt x="11144428" y="5474298"/>
                </a:cubicBezTo>
                <a:cubicBezTo>
                  <a:pt x="11137561" y="5618114"/>
                  <a:pt x="11070900" y="5692082"/>
                  <a:pt x="10969318" y="5769533"/>
                </a:cubicBezTo>
                <a:cubicBezTo>
                  <a:pt x="10969655" y="5774928"/>
                  <a:pt x="10972173" y="5790146"/>
                  <a:pt x="10978374" y="5801546"/>
                </a:cubicBezTo>
                <a:cubicBezTo>
                  <a:pt x="11028730" y="5801144"/>
                  <a:pt x="11088005" y="5721147"/>
                  <a:pt x="11177639" y="5755305"/>
                </a:cubicBezTo>
                <a:cubicBezTo>
                  <a:pt x="11113170" y="5852632"/>
                  <a:pt x="11046133" y="5961977"/>
                  <a:pt x="10917992" y="6004298"/>
                </a:cubicBezTo>
                <a:cubicBezTo>
                  <a:pt x="10829132" y="6042301"/>
                  <a:pt x="10711594" y="6068022"/>
                  <a:pt x="10649289" y="6196378"/>
                </a:cubicBezTo>
                <a:cubicBezTo>
                  <a:pt x="10727510" y="6214676"/>
                  <a:pt x="10790279" y="6190612"/>
                  <a:pt x="10839496" y="6167923"/>
                </a:cubicBezTo>
                <a:cubicBezTo>
                  <a:pt x="10929442" y="6139483"/>
                  <a:pt x="11012880" y="6107601"/>
                  <a:pt x="11102160" y="6057654"/>
                </a:cubicBezTo>
                <a:cubicBezTo>
                  <a:pt x="11138820" y="6043469"/>
                  <a:pt x="11174266" y="6031646"/>
                  <a:pt x="11192734" y="6100338"/>
                </a:cubicBezTo>
                <a:cubicBezTo>
                  <a:pt x="11076553" y="6115856"/>
                  <a:pt x="11020524" y="6196327"/>
                  <a:pt x="10945164" y="6281747"/>
                </a:cubicBezTo>
                <a:cubicBezTo>
                  <a:pt x="10901794" y="6325555"/>
                  <a:pt x="10881808" y="6397189"/>
                  <a:pt x="10803265" y="6367117"/>
                </a:cubicBezTo>
                <a:cubicBezTo>
                  <a:pt x="10761718" y="6359270"/>
                  <a:pt x="10743757" y="6382179"/>
                  <a:pt x="10745901" y="6431143"/>
                </a:cubicBezTo>
                <a:cubicBezTo>
                  <a:pt x="10754450" y="6573061"/>
                  <a:pt x="10664881" y="6623703"/>
                  <a:pt x="10582868" y="6658795"/>
                </a:cubicBezTo>
                <a:cubicBezTo>
                  <a:pt x="10457201" y="6690463"/>
                  <a:pt x="10330140" y="6786216"/>
                  <a:pt x="10208496" y="6857990"/>
                </a:cubicBezTo>
                <a:cubicBezTo>
                  <a:pt x="8750620" y="6813979"/>
                  <a:pt x="8158457" y="6811875"/>
                  <a:pt x="7272221" y="6857990"/>
                </a:cubicBezTo>
                <a:cubicBezTo>
                  <a:pt x="6952816" y="6802653"/>
                  <a:pt x="6700602" y="6931893"/>
                  <a:pt x="6362810" y="6857990"/>
                </a:cubicBezTo>
                <a:cubicBezTo>
                  <a:pt x="6292937" y="6854894"/>
                  <a:pt x="6163787" y="6873530"/>
                  <a:pt x="6139260" y="6857990"/>
                </a:cubicBezTo>
                <a:cubicBezTo>
                  <a:pt x="5255598" y="6968571"/>
                  <a:pt x="5108660" y="6907052"/>
                  <a:pt x="4282294" y="6857990"/>
                </a:cubicBezTo>
                <a:cubicBezTo>
                  <a:pt x="4234695" y="6858963"/>
                  <a:pt x="4149752" y="6864141"/>
                  <a:pt x="4114800" y="6857990"/>
                </a:cubicBezTo>
                <a:cubicBezTo>
                  <a:pt x="4081845" y="6857275"/>
                  <a:pt x="4058056" y="6864039"/>
                  <a:pt x="4038600" y="6857990"/>
                </a:cubicBezTo>
                <a:cubicBezTo>
                  <a:pt x="3554002" y="6728042"/>
                  <a:pt x="409543" y="6869861"/>
                  <a:pt x="0" y="6857990"/>
                </a:cubicBezTo>
                <a:cubicBezTo>
                  <a:pt x="127396" y="6165939"/>
                  <a:pt x="3212" y="14191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780713238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B3E8BC-C9E7-3906-68E3-61547741BD05}"/>
              </a:ext>
            </a:extLst>
          </p:cNvPr>
          <p:cNvSpPr txBox="1"/>
          <p:nvPr/>
        </p:nvSpPr>
        <p:spPr>
          <a:xfrm>
            <a:off x="7226731" y="57064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E27629-0AF8-81B8-5377-663B570B9B8D}"/>
              </a:ext>
            </a:extLst>
          </p:cNvPr>
          <p:cNvSpPr txBox="1"/>
          <p:nvPr/>
        </p:nvSpPr>
        <p:spPr>
          <a:xfrm>
            <a:off x="279994" y="33776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B05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00B05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17085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 102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8" name="Picture 97" descr="A purple mushroom with glowing lights&#10;&#10;Description automatically generated">
            <a:extLst>
              <a:ext uri="{FF2B5EF4-FFF2-40B4-BE49-F238E27FC236}">
                <a16:creationId xmlns:a16="http://schemas.microsoft.com/office/drawing/2014/main" id="{8EFD751B-ED04-BDDB-18E8-4B9B2E4AB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49" b="40381"/>
          <a:stretch/>
        </p:blipFill>
        <p:spPr>
          <a:xfrm>
            <a:off x="6907344" y="263344"/>
            <a:ext cx="4942107" cy="621021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5" name="Group 124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3" y="626533"/>
            <a:ext cx="304800" cy="429768"/>
            <a:chOff x="215328" y="-46937"/>
            <a:chExt cx="304800" cy="2773841"/>
          </a:xfrm>
        </p:grpSpPr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6B5AC11-E058-BA43-1F5F-732C8702F6C0}"/>
              </a:ext>
            </a:extLst>
          </p:cNvPr>
          <p:cNvSpPr txBox="1"/>
          <p:nvPr/>
        </p:nvSpPr>
        <p:spPr>
          <a:xfrm>
            <a:off x="385710" y="559005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2BDB72-49BD-FBC4-6529-10C4EBFBFA09}"/>
              </a:ext>
            </a:extLst>
          </p:cNvPr>
          <p:cNvSpPr txBox="1"/>
          <p:nvPr/>
        </p:nvSpPr>
        <p:spPr>
          <a:xfrm>
            <a:off x="279994" y="33776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B7E203-6FC2-6001-F003-E75956805EE9}"/>
              </a:ext>
            </a:extLst>
          </p:cNvPr>
          <p:cNvSpPr txBox="1"/>
          <p:nvPr/>
        </p:nvSpPr>
        <p:spPr>
          <a:xfrm>
            <a:off x="492238" y="1584845"/>
            <a:ext cx="9910048" cy="3618922"/>
          </a:xfrm>
          <a:custGeom>
            <a:avLst/>
            <a:gdLst>
              <a:gd name="connsiteX0" fmla="*/ 0 w 9910048"/>
              <a:gd name="connsiteY0" fmla="*/ 0 h 3618922"/>
              <a:gd name="connsiteX1" fmla="*/ 9910048 w 9910048"/>
              <a:gd name="connsiteY1" fmla="*/ 0 h 3618922"/>
              <a:gd name="connsiteX2" fmla="*/ 9910048 w 9910048"/>
              <a:gd name="connsiteY2" fmla="*/ 3618922 h 3618922"/>
              <a:gd name="connsiteX3" fmla="*/ 0 w 9910048"/>
              <a:gd name="connsiteY3" fmla="*/ 3618922 h 3618922"/>
              <a:gd name="connsiteX4" fmla="*/ 0 w 9910048"/>
              <a:gd name="connsiteY4" fmla="*/ 0 h 361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0048" h="3618922" extrusionOk="0">
                <a:moveTo>
                  <a:pt x="0" y="0"/>
                </a:moveTo>
                <a:cubicBezTo>
                  <a:pt x="3604323" y="-52937"/>
                  <a:pt x="5212166" y="-57823"/>
                  <a:pt x="9910048" y="0"/>
                </a:cubicBezTo>
                <a:cubicBezTo>
                  <a:pt x="9765731" y="1487194"/>
                  <a:pt x="10031074" y="2499923"/>
                  <a:pt x="9910048" y="3618922"/>
                </a:cubicBezTo>
                <a:cubicBezTo>
                  <a:pt x="5465836" y="3739148"/>
                  <a:pt x="3811285" y="3564402"/>
                  <a:pt x="0" y="3618922"/>
                </a:cubicBezTo>
                <a:cubicBezTo>
                  <a:pt x="56968" y="2996725"/>
                  <a:pt x="155085" y="481207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86706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Rectangle 104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Picture 99" descr="A colorful bird with many triangles&#10;&#10;Description automatically generated">
            <a:extLst>
              <a:ext uri="{FF2B5EF4-FFF2-40B4-BE49-F238E27FC236}">
                <a16:creationId xmlns:a16="http://schemas.microsoft.com/office/drawing/2014/main" id="{63A5A7F6-F620-7EFF-6975-7D3B718DA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12"/>
          <a:stretch/>
        </p:blipFill>
        <p:spPr>
          <a:xfrm>
            <a:off x="307775" y="261437"/>
            <a:ext cx="11576450" cy="63351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EA775EC-9226-7B88-2C86-082FEC1666AF}"/>
              </a:ext>
            </a:extLst>
          </p:cNvPr>
          <p:cNvSpPr txBox="1"/>
          <p:nvPr/>
        </p:nvSpPr>
        <p:spPr>
          <a:xfrm>
            <a:off x="6905044" y="54807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40C19-211F-F1B8-A655-B983E42A2A05}"/>
              </a:ext>
            </a:extLst>
          </p:cNvPr>
          <p:cNvSpPr txBox="1"/>
          <p:nvPr/>
        </p:nvSpPr>
        <p:spPr>
          <a:xfrm>
            <a:off x="572358" y="47365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4705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DB90E3-AC0E-ADFA-F23B-5F743EEEEF95}"/>
              </a:ext>
            </a:extLst>
          </p:cNvPr>
          <p:cNvSpPr/>
          <p:nvPr/>
        </p:nvSpPr>
        <p:spPr>
          <a:xfrm>
            <a:off x="10199716" y="0"/>
            <a:ext cx="20507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A bald eagle wearing a coat&#10;&#10;Description automatically generated">
            <a:extLst>
              <a:ext uri="{FF2B5EF4-FFF2-40B4-BE49-F238E27FC236}">
                <a16:creationId xmlns:a16="http://schemas.microsoft.com/office/drawing/2014/main" id="{D50C9DEF-858F-1886-C07F-CDC3E7DE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798" r="1" b="1121"/>
          <a:stretch/>
        </p:blipFill>
        <p:spPr>
          <a:xfrm>
            <a:off x="631767" y="573578"/>
            <a:ext cx="11230917" cy="598516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glow rad="101600">
              <a:srgbClr val="00B0F0">
                <a:alpha val="60000"/>
              </a:srgbClr>
            </a:glow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FE24A6-96F4-0CF5-0816-E9BDE18D4FA0}"/>
              </a:ext>
            </a:extLst>
          </p:cNvPr>
          <p:cNvSpPr txBox="1"/>
          <p:nvPr/>
        </p:nvSpPr>
        <p:spPr>
          <a:xfrm>
            <a:off x="1155469" y="5461876"/>
            <a:ext cx="4505920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0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18F4-9D04-5EEA-AF9E-68EC84D4DF40}"/>
              </a:ext>
            </a:extLst>
          </p:cNvPr>
          <p:cNvSpPr txBox="1"/>
          <p:nvPr/>
        </p:nvSpPr>
        <p:spPr>
          <a:xfrm>
            <a:off x="900745" y="99793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9376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DB90E3-AC0E-ADFA-F23B-5F743EEEEF95}"/>
              </a:ext>
            </a:extLst>
          </p:cNvPr>
          <p:cNvSpPr/>
          <p:nvPr/>
        </p:nvSpPr>
        <p:spPr>
          <a:xfrm>
            <a:off x="10199716" y="0"/>
            <a:ext cx="205071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 useBgFill="1">
        <p:nvSpPr>
          <p:cNvPr id="104" name="Rectangle 103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A bald eagle wearing a coat&#10;&#10;Description automatically generated">
            <a:extLst>
              <a:ext uri="{FF2B5EF4-FFF2-40B4-BE49-F238E27FC236}">
                <a16:creationId xmlns:a16="http://schemas.microsoft.com/office/drawing/2014/main" id="{D50C9DEF-858F-1886-C07F-CDC3E7DEB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8" r="1" b="1121"/>
          <a:stretch/>
        </p:blipFill>
        <p:spPr>
          <a:xfrm>
            <a:off x="1" y="10"/>
            <a:ext cx="11862683" cy="6857990"/>
          </a:xfrm>
          <a:custGeom>
            <a:avLst/>
            <a:gdLst>
              <a:gd name="connsiteX0" fmla="*/ 0 w 11862683"/>
              <a:gd name="connsiteY0" fmla="*/ 0 h 6857990"/>
              <a:gd name="connsiteX1" fmla="*/ 4038600 w 11862683"/>
              <a:gd name="connsiteY1" fmla="*/ 0 h 6857990"/>
              <a:gd name="connsiteX2" fmla="*/ 4114800 w 11862683"/>
              <a:gd name="connsiteY2" fmla="*/ 0 h 6857990"/>
              <a:gd name="connsiteX3" fmla="*/ 4282294 w 11862683"/>
              <a:gd name="connsiteY3" fmla="*/ 0 h 6857990"/>
              <a:gd name="connsiteX4" fmla="*/ 6139260 w 11862683"/>
              <a:gd name="connsiteY4" fmla="*/ 0 h 6857990"/>
              <a:gd name="connsiteX5" fmla="*/ 6362810 w 11862683"/>
              <a:gd name="connsiteY5" fmla="*/ 0 h 6857990"/>
              <a:gd name="connsiteX6" fmla="*/ 7272221 w 11862683"/>
              <a:gd name="connsiteY6" fmla="*/ 0 h 6857990"/>
              <a:gd name="connsiteX7" fmla="*/ 10815342 w 11862683"/>
              <a:gd name="connsiteY7" fmla="*/ 0 h 6857990"/>
              <a:gd name="connsiteX8" fmla="*/ 10501350 w 11862683"/>
              <a:gd name="connsiteY8" fmla="*/ 110268 h 6857990"/>
              <a:gd name="connsiteX9" fmla="*/ 10546639 w 11862683"/>
              <a:gd name="connsiteY9" fmla="*/ 135167 h 6857990"/>
              <a:gd name="connsiteX10" fmla="*/ 10818360 w 11862683"/>
              <a:gd name="connsiteY10" fmla="*/ 71140 h 6857990"/>
              <a:gd name="connsiteX11" fmla="*/ 10872705 w 11862683"/>
              <a:gd name="connsiteY11" fmla="*/ 88926 h 6857990"/>
              <a:gd name="connsiteX12" fmla="*/ 10845532 w 11862683"/>
              <a:gd name="connsiteY12" fmla="*/ 163624 h 6857990"/>
              <a:gd name="connsiteX13" fmla="*/ 10727787 w 11862683"/>
              <a:gd name="connsiteY13" fmla="*/ 192081 h 6857990"/>
              <a:gd name="connsiteX14" fmla="*/ 10543619 w 11862683"/>
              <a:gd name="connsiteY14" fmla="*/ 373490 h 6857990"/>
              <a:gd name="connsiteX15" fmla="*/ 10821380 w 11862683"/>
              <a:gd name="connsiteY15" fmla="*/ 352147 h 6857990"/>
              <a:gd name="connsiteX16" fmla="*/ 10869686 w 11862683"/>
              <a:gd name="connsiteY16" fmla="*/ 394833 h 6857990"/>
              <a:gd name="connsiteX17" fmla="*/ 10887801 w 11862683"/>
              <a:gd name="connsiteY17" fmla="*/ 451746 h 6857990"/>
              <a:gd name="connsiteX18" fmla="*/ 10969318 w 11862683"/>
              <a:gd name="connsiteY18" fmla="*/ 359261 h 6857990"/>
              <a:gd name="connsiteX19" fmla="*/ 11038758 w 11862683"/>
              <a:gd name="connsiteY19" fmla="*/ 334363 h 6857990"/>
              <a:gd name="connsiteX20" fmla="*/ 11059892 w 11862683"/>
              <a:gd name="connsiteY20" fmla="*/ 416175 h 6857990"/>
              <a:gd name="connsiteX21" fmla="*/ 10996491 w 11862683"/>
              <a:gd name="connsiteY21" fmla="*/ 505100 h 6857990"/>
              <a:gd name="connsiteX22" fmla="*/ 10827418 w 11862683"/>
              <a:gd name="connsiteY22" fmla="*/ 558457 h 6857990"/>
              <a:gd name="connsiteX23" fmla="*/ 11008566 w 11862683"/>
              <a:gd name="connsiteY23" fmla="*/ 558457 h 6857990"/>
              <a:gd name="connsiteX24" fmla="*/ 11216886 w 11862683"/>
              <a:gd name="connsiteY24" fmla="*/ 522886 h 6857990"/>
              <a:gd name="connsiteX25" fmla="*/ 11437284 w 11862683"/>
              <a:gd name="connsiteY25" fmla="*/ 533557 h 6857990"/>
              <a:gd name="connsiteX26" fmla="*/ 11645605 w 11862683"/>
              <a:gd name="connsiteY26" fmla="*/ 462416 h 6857990"/>
              <a:gd name="connsiteX27" fmla="*/ 11856944 w 11862683"/>
              <a:gd name="connsiteY27" fmla="*/ 465974 h 6857990"/>
              <a:gd name="connsiteX28" fmla="*/ 10921012 w 11862683"/>
              <a:gd name="connsiteY28" fmla="*/ 910604 h 6857990"/>
              <a:gd name="connsiteX29" fmla="*/ 10966299 w 11862683"/>
              <a:gd name="connsiteY29" fmla="*/ 921275 h 6857990"/>
              <a:gd name="connsiteX30" fmla="*/ 11026682 w 11862683"/>
              <a:gd name="connsiteY30" fmla="*/ 949732 h 6857990"/>
              <a:gd name="connsiteX31" fmla="*/ 10981394 w 11862683"/>
              <a:gd name="connsiteY31" fmla="*/ 1006645 h 6857990"/>
              <a:gd name="connsiteX32" fmla="*/ 10736844 w 11862683"/>
              <a:gd name="connsiteY32" fmla="*/ 1113356 h 6857990"/>
              <a:gd name="connsiteX33" fmla="*/ 10676462 w 11862683"/>
              <a:gd name="connsiteY33" fmla="*/ 1220067 h 6857990"/>
              <a:gd name="connsiteX34" fmla="*/ 10751940 w 11862683"/>
              <a:gd name="connsiteY34" fmla="*/ 1209397 h 6857990"/>
              <a:gd name="connsiteX35" fmla="*/ 10818360 w 11862683"/>
              <a:gd name="connsiteY35" fmla="*/ 1230739 h 6857990"/>
              <a:gd name="connsiteX36" fmla="*/ 10791190 w 11862683"/>
              <a:gd name="connsiteY36" fmla="*/ 1365907 h 6857990"/>
              <a:gd name="connsiteX37" fmla="*/ 10443988 w 11862683"/>
              <a:gd name="connsiteY37" fmla="*/ 1540201 h 6857990"/>
              <a:gd name="connsiteX38" fmla="*/ 10413797 w 11862683"/>
              <a:gd name="connsiteY38" fmla="*/ 1597114 h 6857990"/>
              <a:gd name="connsiteX39" fmla="*/ 10456064 w 11862683"/>
              <a:gd name="connsiteY39" fmla="*/ 1636242 h 6857990"/>
              <a:gd name="connsiteX40" fmla="*/ 10567772 w 11862683"/>
              <a:gd name="connsiteY40" fmla="*/ 1657584 h 6857990"/>
              <a:gd name="connsiteX41" fmla="*/ 10410777 w 11862683"/>
              <a:gd name="connsiteY41" fmla="*/ 1849665 h 6857990"/>
              <a:gd name="connsiteX42" fmla="*/ 10353413 w 11862683"/>
              <a:gd name="connsiteY42" fmla="*/ 1903022 h 6857990"/>
              <a:gd name="connsiteX43" fmla="*/ 10253782 w 11862683"/>
              <a:gd name="connsiteY43" fmla="*/ 1984833 h 6857990"/>
              <a:gd name="connsiteX44" fmla="*/ 10253782 w 11862683"/>
              <a:gd name="connsiteY44" fmla="*/ 2013289 h 6857990"/>
              <a:gd name="connsiteX45" fmla="*/ 10386624 w 11862683"/>
              <a:gd name="connsiteY45" fmla="*/ 2102215 h 6857990"/>
              <a:gd name="connsiteX46" fmla="*/ 10628156 w 11862683"/>
              <a:gd name="connsiteY46" fmla="*/ 2077316 h 6857990"/>
              <a:gd name="connsiteX47" fmla="*/ 10271896 w 11862683"/>
              <a:gd name="connsiteY47" fmla="*/ 2208927 h 6857990"/>
              <a:gd name="connsiteX48" fmla="*/ 11425208 w 11862683"/>
              <a:gd name="connsiteY48" fmla="*/ 1892350 h 6857990"/>
              <a:gd name="connsiteX49" fmla="*/ 11352748 w 11862683"/>
              <a:gd name="connsiteY49" fmla="*/ 1974162 h 6857990"/>
              <a:gd name="connsiteX50" fmla="*/ 10948184 w 11862683"/>
              <a:gd name="connsiteY50" fmla="*/ 2191142 h 6857990"/>
              <a:gd name="connsiteX51" fmla="*/ 10833457 w 11862683"/>
              <a:gd name="connsiteY51" fmla="*/ 2326310 h 6857990"/>
              <a:gd name="connsiteX52" fmla="*/ 10712690 w 11862683"/>
              <a:gd name="connsiteY52" fmla="*/ 2401008 h 6857990"/>
              <a:gd name="connsiteX53" fmla="*/ 10543619 w 11862683"/>
              <a:gd name="connsiteY53" fmla="*/ 2401008 h 6857990"/>
              <a:gd name="connsiteX54" fmla="*/ 10422854 w 11862683"/>
              <a:gd name="connsiteY54" fmla="*/ 2518391 h 6857990"/>
              <a:gd name="connsiteX55" fmla="*/ 10546639 w 11862683"/>
              <a:gd name="connsiteY55" fmla="*/ 2543290 h 6857990"/>
              <a:gd name="connsiteX56" fmla="*/ 10691556 w 11862683"/>
              <a:gd name="connsiteY56" fmla="*/ 2525505 h 6857990"/>
              <a:gd name="connsiteX57" fmla="*/ 10854590 w 11862683"/>
              <a:gd name="connsiteY57" fmla="*/ 2564632 h 6857990"/>
              <a:gd name="connsiteX58" fmla="*/ 11005548 w 11862683"/>
              <a:gd name="connsiteY58" fmla="*/ 2532619 h 6857990"/>
              <a:gd name="connsiteX59" fmla="*/ 11186696 w 11862683"/>
              <a:gd name="connsiteY59" fmla="*/ 2553961 h 6857990"/>
              <a:gd name="connsiteX60" fmla="*/ 11244060 w 11862683"/>
              <a:gd name="connsiteY60" fmla="*/ 2692685 h 6857990"/>
              <a:gd name="connsiteX61" fmla="*/ 11262174 w 11862683"/>
              <a:gd name="connsiteY61" fmla="*/ 2703358 h 6857990"/>
              <a:gd name="connsiteX62" fmla="*/ 11597299 w 11862683"/>
              <a:gd name="connsiteY62" fmla="*/ 2923893 h 6857990"/>
              <a:gd name="connsiteX63" fmla="*/ 11690892 w 11862683"/>
              <a:gd name="connsiteY63" fmla="*/ 2941679 h 6857990"/>
              <a:gd name="connsiteX64" fmla="*/ 11138390 w 11862683"/>
              <a:gd name="connsiteY64" fmla="*/ 3329397 h 6857990"/>
              <a:gd name="connsiteX65" fmla="*/ 11509744 w 11862683"/>
              <a:gd name="connsiteY65" fmla="*/ 3229800 h 6857990"/>
              <a:gd name="connsiteX66" fmla="*/ 11561068 w 11862683"/>
              <a:gd name="connsiteY66" fmla="*/ 3393424 h 6857990"/>
              <a:gd name="connsiteX67" fmla="*/ 11385959 w 11862683"/>
              <a:gd name="connsiteY67" fmla="*/ 3539263 h 6857990"/>
              <a:gd name="connsiteX68" fmla="*/ 11322556 w 11862683"/>
              <a:gd name="connsiteY68" fmla="*/ 3827384 h 6857990"/>
              <a:gd name="connsiteX69" fmla="*/ 11352748 w 11862683"/>
              <a:gd name="connsiteY69" fmla="*/ 4090606 h 6857990"/>
              <a:gd name="connsiteX70" fmla="*/ 11428226 w 11862683"/>
              <a:gd name="connsiteY70" fmla="*/ 4172417 h 6857990"/>
              <a:gd name="connsiteX71" fmla="*/ 11536915 w 11862683"/>
              <a:gd name="connsiteY71" fmla="*/ 4321814 h 6857990"/>
              <a:gd name="connsiteX72" fmla="*/ 11603338 w 11862683"/>
              <a:gd name="connsiteY72" fmla="*/ 4414298 h 6857990"/>
              <a:gd name="connsiteX73" fmla="*/ 11835811 w 11862683"/>
              <a:gd name="connsiteY73" fmla="*/ 4378727 h 6857990"/>
              <a:gd name="connsiteX74" fmla="*/ 11524840 w 11862683"/>
              <a:gd name="connsiteY74" fmla="*/ 4613492 h 6857990"/>
              <a:gd name="connsiteX75" fmla="*/ 11775427 w 11862683"/>
              <a:gd name="connsiteY75" fmla="*/ 4585035 h 6857990"/>
              <a:gd name="connsiteX76" fmla="*/ 11856944 w 11862683"/>
              <a:gd name="connsiteY76" fmla="*/ 4602821 h 6857990"/>
              <a:gd name="connsiteX77" fmla="*/ 11811658 w 11862683"/>
              <a:gd name="connsiteY77" fmla="*/ 4677519 h 6857990"/>
              <a:gd name="connsiteX78" fmla="*/ 11627490 w 11862683"/>
              <a:gd name="connsiteY78" fmla="*/ 4805572 h 6857990"/>
              <a:gd name="connsiteX79" fmla="*/ 11247078 w 11862683"/>
              <a:gd name="connsiteY79" fmla="*/ 5154163 h 6857990"/>
              <a:gd name="connsiteX80" fmla="*/ 11615414 w 11862683"/>
              <a:gd name="connsiteY80" fmla="*/ 4994096 h 6857990"/>
              <a:gd name="connsiteX81" fmla="*/ 11228964 w 11862683"/>
              <a:gd name="connsiteY81" fmla="*/ 5353359 h 6857990"/>
              <a:gd name="connsiteX82" fmla="*/ 11144428 w 11862683"/>
              <a:gd name="connsiteY82" fmla="*/ 5474298 h 6857990"/>
              <a:gd name="connsiteX83" fmla="*/ 10969318 w 11862683"/>
              <a:gd name="connsiteY83" fmla="*/ 5769533 h 6857990"/>
              <a:gd name="connsiteX84" fmla="*/ 10978374 w 11862683"/>
              <a:gd name="connsiteY84" fmla="*/ 5801546 h 6857990"/>
              <a:gd name="connsiteX85" fmla="*/ 11177639 w 11862683"/>
              <a:gd name="connsiteY85" fmla="*/ 5755305 h 6857990"/>
              <a:gd name="connsiteX86" fmla="*/ 10917992 w 11862683"/>
              <a:gd name="connsiteY86" fmla="*/ 6004298 h 6857990"/>
              <a:gd name="connsiteX87" fmla="*/ 10649289 w 11862683"/>
              <a:gd name="connsiteY87" fmla="*/ 6196378 h 6857990"/>
              <a:gd name="connsiteX88" fmla="*/ 10839496 w 11862683"/>
              <a:gd name="connsiteY88" fmla="*/ 6167923 h 6857990"/>
              <a:gd name="connsiteX89" fmla="*/ 11102160 w 11862683"/>
              <a:gd name="connsiteY89" fmla="*/ 6057654 h 6857990"/>
              <a:gd name="connsiteX90" fmla="*/ 11192734 w 11862683"/>
              <a:gd name="connsiteY90" fmla="*/ 6100338 h 6857990"/>
              <a:gd name="connsiteX91" fmla="*/ 10945164 w 11862683"/>
              <a:gd name="connsiteY91" fmla="*/ 6281747 h 6857990"/>
              <a:gd name="connsiteX92" fmla="*/ 10803265 w 11862683"/>
              <a:gd name="connsiteY92" fmla="*/ 6367117 h 6857990"/>
              <a:gd name="connsiteX93" fmla="*/ 10745901 w 11862683"/>
              <a:gd name="connsiteY93" fmla="*/ 6431143 h 6857990"/>
              <a:gd name="connsiteX94" fmla="*/ 10582868 w 11862683"/>
              <a:gd name="connsiteY94" fmla="*/ 6658795 h 6857990"/>
              <a:gd name="connsiteX95" fmla="*/ 10208496 w 11862683"/>
              <a:gd name="connsiteY95" fmla="*/ 6857990 h 6857990"/>
              <a:gd name="connsiteX96" fmla="*/ 7272221 w 11862683"/>
              <a:gd name="connsiteY96" fmla="*/ 6857990 h 6857990"/>
              <a:gd name="connsiteX97" fmla="*/ 6362810 w 11862683"/>
              <a:gd name="connsiteY97" fmla="*/ 6857990 h 6857990"/>
              <a:gd name="connsiteX98" fmla="*/ 6139260 w 11862683"/>
              <a:gd name="connsiteY98" fmla="*/ 6857990 h 6857990"/>
              <a:gd name="connsiteX99" fmla="*/ 4282294 w 11862683"/>
              <a:gd name="connsiteY99" fmla="*/ 6857990 h 6857990"/>
              <a:gd name="connsiteX100" fmla="*/ 4114800 w 11862683"/>
              <a:gd name="connsiteY100" fmla="*/ 6857990 h 6857990"/>
              <a:gd name="connsiteX101" fmla="*/ 4038600 w 11862683"/>
              <a:gd name="connsiteY101" fmla="*/ 6857990 h 6857990"/>
              <a:gd name="connsiteX102" fmla="*/ 0 w 11862683"/>
              <a:gd name="connsiteY102" fmla="*/ 6857990 h 6857990"/>
              <a:gd name="connsiteX103" fmla="*/ 0 w 11862683"/>
              <a:gd name="connsiteY103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1862683" h="6857990" fill="none" extrusionOk="0">
                <a:moveTo>
                  <a:pt x="0" y="0"/>
                </a:moveTo>
                <a:cubicBezTo>
                  <a:pt x="1628128" y="-135637"/>
                  <a:pt x="2955863" y="45953"/>
                  <a:pt x="4038600" y="0"/>
                </a:cubicBezTo>
                <a:cubicBezTo>
                  <a:pt x="4051698" y="-2407"/>
                  <a:pt x="4091700" y="-4674"/>
                  <a:pt x="4114800" y="0"/>
                </a:cubicBezTo>
                <a:cubicBezTo>
                  <a:pt x="4141029" y="-809"/>
                  <a:pt x="4245459" y="5347"/>
                  <a:pt x="4282294" y="0"/>
                </a:cubicBezTo>
                <a:cubicBezTo>
                  <a:pt x="4769201" y="-98784"/>
                  <a:pt x="5661715" y="47813"/>
                  <a:pt x="6139260" y="0"/>
                </a:cubicBezTo>
                <a:cubicBezTo>
                  <a:pt x="6161845" y="5045"/>
                  <a:pt x="6273584" y="4490"/>
                  <a:pt x="6362810" y="0"/>
                </a:cubicBezTo>
                <a:cubicBezTo>
                  <a:pt x="6725467" y="-18807"/>
                  <a:pt x="6882872" y="67965"/>
                  <a:pt x="7272221" y="0"/>
                </a:cubicBezTo>
                <a:cubicBezTo>
                  <a:pt x="8384397" y="-7307"/>
                  <a:pt x="10029580" y="12502"/>
                  <a:pt x="10815342" y="0"/>
                </a:cubicBezTo>
                <a:cubicBezTo>
                  <a:pt x="10695524" y="32296"/>
                  <a:pt x="10612947" y="95468"/>
                  <a:pt x="10501350" y="110268"/>
                </a:cubicBezTo>
                <a:cubicBezTo>
                  <a:pt x="10518297" y="146344"/>
                  <a:pt x="10532150" y="138563"/>
                  <a:pt x="10546639" y="135167"/>
                </a:cubicBezTo>
                <a:cubicBezTo>
                  <a:pt x="10625342" y="119910"/>
                  <a:pt x="10731353" y="103329"/>
                  <a:pt x="10818360" y="71140"/>
                </a:cubicBezTo>
                <a:cubicBezTo>
                  <a:pt x="10843230" y="65316"/>
                  <a:pt x="10860737" y="61762"/>
                  <a:pt x="10872705" y="88926"/>
                </a:cubicBezTo>
                <a:cubicBezTo>
                  <a:pt x="10889235" y="124183"/>
                  <a:pt x="10867213" y="144770"/>
                  <a:pt x="10845532" y="163624"/>
                </a:cubicBezTo>
                <a:cubicBezTo>
                  <a:pt x="10805220" y="197513"/>
                  <a:pt x="10759738" y="190302"/>
                  <a:pt x="10727787" y="192081"/>
                </a:cubicBezTo>
                <a:cubicBezTo>
                  <a:pt x="10627084" y="206775"/>
                  <a:pt x="10564255" y="269742"/>
                  <a:pt x="10543619" y="373490"/>
                </a:cubicBezTo>
                <a:cubicBezTo>
                  <a:pt x="10642807" y="335700"/>
                  <a:pt x="10735650" y="400521"/>
                  <a:pt x="10821380" y="352147"/>
                </a:cubicBezTo>
                <a:cubicBezTo>
                  <a:pt x="10848131" y="351512"/>
                  <a:pt x="10879650" y="362192"/>
                  <a:pt x="10869686" y="394833"/>
                </a:cubicBezTo>
                <a:cubicBezTo>
                  <a:pt x="10852029" y="428279"/>
                  <a:pt x="10817274" y="456514"/>
                  <a:pt x="10887801" y="451746"/>
                </a:cubicBezTo>
                <a:cubicBezTo>
                  <a:pt x="10938164" y="452600"/>
                  <a:pt x="10954208" y="409525"/>
                  <a:pt x="10969318" y="359261"/>
                </a:cubicBezTo>
                <a:cubicBezTo>
                  <a:pt x="10981641" y="329230"/>
                  <a:pt x="11016856" y="323229"/>
                  <a:pt x="11038758" y="334363"/>
                </a:cubicBezTo>
                <a:cubicBezTo>
                  <a:pt x="11069101" y="348074"/>
                  <a:pt x="11056064" y="387666"/>
                  <a:pt x="11059892" y="416175"/>
                </a:cubicBezTo>
                <a:cubicBezTo>
                  <a:pt x="11063079" y="464135"/>
                  <a:pt x="11038980" y="495933"/>
                  <a:pt x="10996491" y="505100"/>
                </a:cubicBezTo>
                <a:cubicBezTo>
                  <a:pt x="10941045" y="524754"/>
                  <a:pt x="10897443" y="544253"/>
                  <a:pt x="10827418" y="558457"/>
                </a:cubicBezTo>
                <a:cubicBezTo>
                  <a:pt x="10904626" y="592033"/>
                  <a:pt x="10961414" y="583759"/>
                  <a:pt x="11008566" y="558457"/>
                </a:cubicBezTo>
                <a:cubicBezTo>
                  <a:pt x="11081767" y="518122"/>
                  <a:pt x="11163082" y="481350"/>
                  <a:pt x="11216886" y="522886"/>
                </a:cubicBezTo>
                <a:cubicBezTo>
                  <a:pt x="11312535" y="575947"/>
                  <a:pt x="11372677" y="550122"/>
                  <a:pt x="11437284" y="533557"/>
                </a:cubicBezTo>
                <a:cubicBezTo>
                  <a:pt x="11581726" y="506829"/>
                  <a:pt x="11484884" y="490015"/>
                  <a:pt x="11645605" y="462416"/>
                </a:cubicBezTo>
                <a:cubicBezTo>
                  <a:pt x="11709594" y="452790"/>
                  <a:pt x="11762412" y="417416"/>
                  <a:pt x="11856944" y="465974"/>
                </a:cubicBezTo>
                <a:cubicBezTo>
                  <a:pt x="11448220" y="673411"/>
                  <a:pt x="11275848" y="645190"/>
                  <a:pt x="10921012" y="910604"/>
                </a:cubicBezTo>
                <a:cubicBezTo>
                  <a:pt x="10936002" y="935271"/>
                  <a:pt x="10953830" y="926209"/>
                  <a:pt x="10966299" y="921275"/>
                </a:cubicBezTo>
                <a:cubicBezTo>
                  <a:pt x="10988683" y="918821"/>
                  <a:pt x="11025784" y="901485"/>
                  <a:pt x="11026682" y="949732"/>
                </a:cubicBezTo>
                <a:cubicBezTo>
                  <a:pt x="11025293" y="986613"/>
                  <a:pt x="11010452" y="999170"/>
                  <a:pt x="10981394" y="1006645"/>
                </a:cubicBezTo>
                <a:cubicBezTo>
                  <a:pt x="10893151" y="1017676"/>
                  <a:pt x="10820093" y="1081520"/>
                  <a:pt x="10736844" y="1113356"/>
                </a:cubicBezTo>
                <a:cubicBezTo>
                  <a:pt x="10703966" y="1128567"/>
                  <a:pt x="10665340" y="1153586"/>
                  <a:pt x="10676462" y="1220067"/>
                </a:cubicBezTo>
                <a:cubicBezTo>
                  <a:pt x="10708302" y="1236838"/>
                  <a:pt x="10727880" y="1213593"/>
                  <a:pt x="10751940" y="1209397"/>
                </a:cubicBezTo>
                <a:cubicBezTo>
                  <a:pt x="10775331" y="1206418"/>
                  <a:pt x="10834355" y="1223384"/>
                  <a:pt x="10818360" y="1230739"/>
                </a:cubicBezTo>
                <a:cubicBezTo>
                  <a:pt x="10745329" y="1284005"/>
                  <a:pt x="10876604" y="1367760"/>
                  <a:pt x="10791190" y="1365907"/>
                </a:cubicBezTo>
                <a:cubicBezTo>
                  <a:pt x="10659986" y="1364637"/>
                  <a:pt x="10588891" y="1543096"/>
                  <a:pt x="10443988" y="1540201"/>
                </a:cubicBezTo>
                <a:cubicBezTo>
                  <a:pt x="10426539" y="1542330"/>
                  <a:pt x="10413360" y="1572569"/>
                  <a:pt x="10413797" y="1597114"/>
                </a:cubicBezTo>
                <a:cubicBezTo>
                  <a:pt x="10413722" y="1629769"/>
                  <a:pt x="10435786" y="1632483"/>
                  <a:pt x="10456064" y="1636242"/>
                </a:cubicBezTo>
                <a:cubicBezTo>
                  <a:pt x="10494242" y="1640208"/>
                  <a:pt x="10524579" y="1596980"/>
                  <a:pt x="10567772" y="1657584"/>
                </a:cubicBezTo>
                <a:cubicBezTo>
                  <a:pt x="10484897" y="1678035"/>
                  <a:pt x="10411818" y="1725644"/>
                  <a:pt x="10410777" y="1849665"/>
                </a:cubicBezTo>
                <a:cubicBezTo>
                  <a:pt x="10410526" y="1880041"/>
                  <a:pt x="10374560" y="1894646"/>
                  <a:pt x="10353413" y="1903022"/>
                </a:cubicBezTo>
                <a:cubicBezTo>
                  <a:pt x="10315377" y="1920637"/>
                  <a:pt x="10274720" y="1939387"/>
                  <a:pt x="10253782" y="1984833"/>
                </a:cubicBezTo>
                <a:cubicBezTo>
                  <a:pt x="10254917" y="1995240"/>
                  <a:pt x="10253411" y="2007249"/>
                  <a:pt x="10253782" y="2013289"/>
                </a:cubicBezTo>
                <a:cubicBezTo>
                  <a:pt x="10253371" y="2131640"/>
                  <a:pt x="10320561" y="2123091"/>
                  <a:pt x="10386624" y="2102215"/>
                </a:cubicBezTo>
                <a:cubicBezTo>
                  <a:pt x="10468295" y="2075024"/>
                  <a:pt x="10527195" y="2045105"/>
                  <a:pt x="10628156" y="2077316"/>
                </a:cubicBezTo>
                <a:cubicBezTo>
                  <a:pt x="10532646" y="2130690"/>
                  <a:pt x="10372920" y="2114063"/>
                  <a:pt x="10271896" y="2208927"/>
                </a:cubicBezTo>
                <a:cubicBezTo>
                  <a:pt x="10614833" y="2201265"/>
                  <a:pt x="11091021" y="1950269"/>
                  <a:pt x="11425208" y="1892350"/>
                </a:cubicBezTo>
                <a:cubicBezTo>
                  <a:pt x="11418017" y="1954500"/>
                  <a:pt x="11380112" y="1968112"/>
                  <a:pt x="11352748" y="1974162"/>
                </a:cubicBezTo>
                <a:cubicBezTo>
                  <a:pt x="11203553" y="2013034"/>
                  <a:pt x="11089777" y="2108199"/>
                  <a:pt x="10948184" y="2191142"/>
                </a:cubicBezTo>
                <a:cubicBezTo>
                  <a:pt x="10890924" y="2225266"/>
                  <a:pt x="10854343" y="2259607"/>
                  <a:pt x="10833457" y="2326310"/>
                </a:cubicBezTo>
                <a:cubicBezTo>
                  <a:pt x="10816690" y="2383440"/>
                  <a:pt x="10772668" y="2415055"/>
                  <a:pt x="10712690" y="2401008"/>
                </a:cubicBezTo>
                <a:cubicBezTo>
                  <a:pt x="10666688" y="2383100"/>
                  <a:pt x="10594577" y="2392400"/>
                  <a:pt x="10543619" y="2401008"/>
                </a:cubicBezTo>
                <a:cubicBezTo>
                  <a:pt x="10479648" y="2407314"/>
                  <a:pt x="10411588" y="2475135"/>
                  <a:pt x="10422854" y="2518391"/>
                </a:cubicBezTo>
                <a:cubicBezTo>
                  <a:pt x="10451144" y="2582277"/>
                  <a:pt x="10505418" y="2552723"/>
                  <a:pt x="10546639" y="2543290"/>
                </a:cubicBezTo>
                <a:cubicBezTo>
                  <a:pt x="10598050" y="2536173"/>
                  <a:pt x="10691716" y="2518679"/>
                  <a:pt x="10691556" y="2525505"/>
                </a:cubicBezTo>
                <a:cubicBezTo>
                  <a:pt x="10726995" y="2677999"/>
                  <a:pt x="10798295" y="2565421"/>
                  <a:pt x="10854590" y="2564632"/>
                </a:cubicBezTo>
                <a:cubicBezTo>
                  <a:pt x="10913033" y="2566022"/>
                  <a:pt x="10954011" y="2549950"/>
                  <a:pt x="11005548" y="2532619"/>
                </a:cubicBezTo>
                <a:cubicBezTo>
                  <a:pt x="11064066" y="2516287"/>
                  <a:pt x="11126175" y="2544467"/>
                  <a:pt x="11186696" y="2553961"/>
                </a:cubicBezTo>
                <a:cubicBezTo>
                  <a:pt x="11237893" y="2559147"/>
                  <a:pt x="11205542" y="2655474"/>
                  <a:pt x="11244060" y="2692685"/>
                </a:cubicBezTo>
                <a:cubicBezTo>
                  <a:pt x="11249813" y="2704477"/>
                  <a:pt x="11257047" y="2703241"/>
                  <a:pt x="11262174" y="2703358"/>
                </a:cubicBezTo>
                <a:cubicBezTo>
                  <a:pt x="11280585" y="2980679"/>
                  <a:pt x="11597538" y="2913268"/>
                  <a:pt x="11597299" y="2923893"/>
                </a:cubicBezTo>
                <a:cubicBezTo>
                  <a:pt x="11617669" y="2942580"/>
                  <a:pt x="11659006" y="2899021"/>
                  <a:pt x="11690892" y="2941679"/>
                </a:cubicBezTo>
                <a:cubicBezTo>
                  <a:pt x="11569039" y="3160731"/>
                  <a:pt x="11351255" y="3207410"/>
                  <a:pt x="11138390" y="3329397"/>
                </a:cubicBezTo>
                <a:cubicBezTo>
                  <a:pt x="11292204" y="3400029"/>
                  <a:pt x="11399592" y="3200737"/>
                  <a:pt x="11509744" y="3229800"/>
                </a:cubicBezTo>
                <a:cubicBezTo>
                  <a:pt x="11588265" y="3265987"/>
                  <a:pt x="11395304" y="3366370"/>
                  <a:pt x="11561068" y="3393424"/>
                </a:cubicBezTo>
                <a:cubicBezTo>
                  <a:pt x="11486165" y="3437368"/>
                  <a:pt x="11443730" y="3479147"/>
                  <a:pt x="11385959" y="3539263"/>
                </a:cubicBezTo>
                <a:cubicBezTo>
                  <a:pt x="11298337" y="3624285"/>
                  <a:pt x="11276560" y="3699120"/>
                  <a:pt x="11322556" y="3827384"/>
                </a:cubicBezTo>
                <a:cubicBezTo>
                  <a:pt x="11348250" y="3911118"/>
                  <a:pt x="11387906" y="3999532"/>
                  <a:pt x="11352748" y="4090606"/>
                </a:cubicBezTo>
                <a:cubicBezTo>
                  <a:pt x="11324305" y="4154365"/>
                  <a:pt x="11338091" y="4206345"/>
                  <a:pt x="11428226" y="4172417"/>
                </a:cubicBezTo>
                <a:cubicBezTo>
                  <a:pt x="11530103" y="4134927"/>
                  <a:pt x="11574820" y="4199875"/>
                  <a:pt x="11536915" y="4321814"/>
                </a:cubicBezTo>
                <a:cubicBezTo>
                  <a:pt x="11522119" y="4395696"/>
                  <a:pt x="11536609" y="4424006"/>
                  <a:pt x="11603338" y="4414298"/>
                </a:cubicBezTo>
                <a:cubicBezTo>
                  <a:pt x="11688213" y="4393817"/>
                  <a:pt x="11748366" y="4339541"/>
                  <a:pt x="11835811" y="4378727"/>
                </a:cubicBezTo>
                <a:cubicBezTo>
                  <a:pt x="11779047" y="4503530"/>
                  <a:pt x="11594462" y="4463028"/>
                  <a:pt x="11524840" y="4613492"/>
                </a:cubicBezTo>
                <a:cubicBezTo>
                  <a:pt x="11611613" y="4617468"/>
                  <a:pt x="11697574" y="4625189"/>
                  <a:pt x="11775427" y="4585035"/>
                </a:cubicBezTo>
                <a:cubicBezTo>
                  <a:pt x="11802945" y="4576081"/>
                  <a:pt x="11839693" y="4561491"/>
                  <a:pt x="11856944" y="4602821"/>
                </a:cubicBezTo>
                <a:cubicBezTo>
                  <a:pt x="11878205" y="4654482"/>
                  <a:pt x="11836214" y="4675084"/>
                  <a:pt x="11811658" y="4677519"/>
                </a:cubicBezTo>
                <a:cubicBezTo>
                  <a:pt x="11739339" y="4691602"/>
                  <a:pt x="11690866" y="4761598"/>
                  <a:pt x="11627490" y="4805572"/>
                </a:cubicBezTo>
                <a:cubicBezTo>
                  <a:pt x="11481706" y="4914970"/>
                  <a:pt x="11364399" y="4996794"/>
                  <a:pt x="11247078" y="5154163"/>
                </a:cubicBezTo>
                <a:cubicBezTo>
                  <a:pt x="11368968" y="5100873"/>
                  <a:pt x="11498618" y="5019648"/>
                  <a:pt x="11615414" y="4994096"/>
                </a:cubicBezTo>
                <a:cubicBezTo>
                  <a:pt x="11491674" y="5127722"/>
                  <a:pt x="11361427" y="5266134"/>
                  <a:pt x="11228964" y="5353359"/>
                </a:cubicBezTo>
                <a:cubicBezTo>
                  <a:pt x="11189348" y="5380824"/>
                  <a:pt x="11144039" y="5401504"/>
                  <a:pt x="11144428" y="5474298"/>
                </a:cubicBezTo>
                <a:cubicBezTo>
                  <a:pt x="11124776" y="5606560"/>
                  <a:pt x="11065747" y="5721171"/>
                  <a:pt x="10969318" y="5769533"/>
                </a:cubicBezTo>
                <a:cubicBezTo>
                  <a:pt x="10975706" y="5781611"/>
                  <a:pt x="10972399" y="5789526"/>
                  <a:pt x="10978374" y="5801546"/>
                </a:cubicBezTo>
                <a:cubicBezTo>
                  <a:pt x="11056301" y="5813574"/>
                  <a:pt x="11099158" y="5718812"/>
                  <a:pt x="11177639" y="5755305"/>
                </a:cubicBezTo>
                <a:cubicBezTo>
                  <a:pt x="11092615" y="5882156"/>
                  <a:pt x="11038312" y="5970143"/>
                  <a:pt x="10917992" y="6004298"/>
                </a:cubicBezTo>
                <a:cubicBezTo>
                  <a:pt x="10823016" y="6043774"/>
                  <a:pt x="10705546" y="6070641"/>
                  <a:pt x="10649289" y="6196378"/>
                </a:cubicBezTo>
                <a:cubicBezTo>
                  <a:pt x="10727417" y="6227682"/>
                  <a:pt x="10779525" y="6189918"/>
                  <a:pt x="10839496" y="6167923"/>
                </a:cubicBezTo>
                <a:cubicBezTo>
                  <a:pt x="10911929" y="6125028"/>
                  <a:pt x="11028696" y="6083134"/>
                  <a:pt x="11102160" y="6057654"/>
                </a:cubicBezTo>
                <a:cubicBezTo>
                  <a:pt x="11135764" y="6042879"/>
                  <a:pt x="11173622" y="6039191"/>
                  <a:pt x="11192734" y="6100338"/>
                </a:cubicBezTo>
                <a:cubicBezTo>
                  <a:pt x="11067988" y="6102691"/>
                  <a:pt x="11003142" y="6190001"/>
                  <a:pt x="10945164" y="6281747"/>
                </a:cubicBezTo>
                <a:cubicBezTo>
                  <a:pt x="10908433" y="6331629"/>
                  <a:pt x="10876220" y="6390569"/>
                  <a:pt x="10803265" y="6367117"/>
                </a:cubicBezTo>
                <a:cubicBezTo>
                  <a:pt x="10766543" y="6356303"/>
                  <a:pt x="10740331" y="6389528"/>
                  <a:pt x="10745901" y="6431143"/>
                </a:cubicBezTo>
                <a:cubicBezTo>
                  <a:pt x="10752411" y="6582975"/>
                  <a:pt x="10688659" y="6633632"/>
                  <a:pt x="10582868" y="6658795"/>
                </a:cubicBezTo>
                <a:cubicBezTo>
                  <a:pt x="10463974" y="6702132"/>
                  <a:pt x="10328020" y="6790868"/>
                  <a:pt x="10208496" y="6857990"/>
                </a:cubicBezTo>
                <a:cubicBezTo>
                  <a:pt x="9275760" y="6838238"/>
                  <a:pt x="8137811" y="6900818"/>
                  <a:pt x="7272221" y="6857990"/>
                </a:cubicBezTo>
                <a:cubicBezTo>
                  <a:pt x="6997182" y="6846392"/>
                  <a:pt x="6734591" y="6834968"/>
                  <a:pt x="6362810" y="6857990"/>
                </a:cubicBezTo>
                <a:cubicBezTo>
                  <a:pt x="6328492" y="6865371"/>
                  <a:pt x="6214885" y="6851189"/>
                  <a:pt x="6139260" y="6857990"/>
                </a:cubicBezTo>
                <a:cubicBezTo>
                  <a:pt x="5742823" y="6962901"/>
                  <a:pt x="5048596" y="6726550"/>
                  <a:pt x="4282294" y="6857990"/>
                </a:cubicBezTo>
                <a:cubicBezTo>
                  <a:pt x="4200119" y="6851362"/>
                  <a:pt x="4178182" y="6862526"/>
                  <a:pt x="4114800" y="6857990"/>
                </a:cubicBezTo>
                <a:cubicBezTo>
                  <a:pt x="4094351" y="6855358"/>
                  <a:pt x="4056961" y="6861331"/>
                  <a:pt x="4038600" y="6857990"/>
                </a:cubicBezTo>
                <a:cubicBezTo>
                  <a:pt x="3463843" y="6926845"/>
                  <a:pt x="502887" y="6749857"/>
                  <a:pt x="0" y="6857990"/>
                </a:cubicBezTo>
                <a:cubicBezTo>
                  <a:pt x="-132708" y="3571326"/>
                  <a:pt x="15725" y="3190062"/>
                  <a:pt x="0" y="0"/>
                </a:cubicBezTo>
                <a:close/>
              </a:path>
              <a:path w="11862683" h="6857990" stroke="0" extrusionOk="0">
                <a:moveTo>
                  <a:pt x="0" y="0"/>
                </a:moveTo>
                <a:cubicBezTo>
                  <a:pt x="598501" y="-40563"/>
                  <a:pt x="2121223" y="-104623"/>
                  <a:pt x="4038600" y="0"/>
                </a:cubicBezTo>
                <a:cubicBezTo>
                  <a:pt x="4072431" y="-4915"/>
                  <a:pt x="4096230" y="5536"/>
                  <a:pt x="4114800" y="0"/>
                </a:cubicBezTo>
                <a:cubicBezTo>
                  <a:pt x="4145548" y="-933"/>
                  <a:pt x="4264603" y="13382"/>
                  <a:pt x="4282294" y="0"/>
                </a:cubicBezTo>
                <a:cubicBezTo>
                  <a:pt x="4690610" y="3537"/>
                  <a:pt x="5805866" y="-130299"/>
                  <a:pt x="6139260" y="0"/>
                </a:cubicBezTo>
                <a:cubicBezTo>
                  <a:pt x="6236774" y="15911"/>
                  <a:pt x="6263342" y="5901"/>
                  <a:pt x="6362810" y="0"/>
                </a:cubicBezTo>
                <a:cubicBezTo>
                  <a:pt x="6781158" y="1224"/>
                  <a:pt x="7117910" y="-2159"/>
                  <a:pt x="7272221" y="0"/>
                </a:cubicBezTo>
                <a:cubicBezTo>
                  <a:pt x="8367128" y="167063"/>
                  <a:pt x="9959265" y="-53488"/>
                  <a:pt x="10815342" y="0"/>
                </a:cubicBezTo>
                <a:cubicBezTo>
                  <a:pt x="10707603" y="52757"/>
                  <a:pt x="10594273" y="76612"/>
                  <a:pt x="10501350" y="110268"/>
                </a:cubicBezTo>
                <a:cubicBezTo>
                  <a:pt x="10516506" y="148592"/>
                  <a:pt x="10530262" y="135972"/>
                  <a:pt x="10546639" y="135167"/>
                </a:cubicBezTo>
                <a:cubicBezTo>
                  <a:pt x="10632031" y="126411"/>
                  <a:pt x="10731319" y="120463"/>
                  <a:pt x="10818360" y="71140"/>
                </a:cubicBezTo>
                <a:cubicBezTo>
                  <a:pt x="10835050" y="63893"/>
                  <a:pt x="10862023" y="64061"/>
                  <a:pt x="10872705" y="88926"/>
                </a:cubicBezTo>
                <a:cubicBezTo>
                  <a:pt x="10887386" y="124741"/>
                  <a:pt x="10866766" y="144818"/>
                  <a:pt x="10845532" y="163624"/>
                </a:cubicBezTo>
                <a:cubicBezTo>
                  <a:pt x="10807044" y="194020"/>
                  <a:pt x="10772266" y="188214"/>
                  <a:pt x="10727787" y="192081"/>
                </a:cubicBezTo>
                <a:cubicBezTo>
                  <a:pt x="10607681" y="214492"/>
                  <a:pt x="10569516" y="252413"/>
                  <a:pt x="10543619" y="373490"/>
                </a:cubicBezTo>
                <a:cubicBezTo>
                  <a:pt x="10641897" y="323554"/>
                  <a:pt x="10733325" y="387271"/>
                  <a:pt x="10821380" y="352147"/>
                </a:cubicBezTo>
                <a:cubicBezTo>
                  <a:pt x="10845279" y="346184"/>
                  <a:pt x="10883793" y="358822"/>
                  <a:pt x="10869686" y="394833"/>
                </a:cubicBezTo>
                <a:cubicBezTo>
                  <a:pt x="10856770" y="428532"/>
                  <a:pt x="10817670" y="459680"/>
                  <a:pt x="10887801" y="451746"/>
                </a:cubicBezTo>
                <a:cubicBezTo>
                  <a:pt x="10943403" y="445785"/>
                  <a:pt x="10949547" y="404590"/>
                  <a:pt x="10969318" y="359261"/>
                </a:cubicBezTo>
                <a:cubicBezTo>
                  <a:pt x="10980076" y="339515"/>
                  <a:pt x="11014236" y="322355"/>
                  <a:pt x="11038758" y="334363"/>
                </a:cubicBezTo>
                <a:cubicBezTo>
                  <a:pt x="11068166" y="347507"/>
                  <a:pt x="11062155" y="388743"/>
                  <a:pt x="11059892" y="416175"/>
                </a:cubicBezTo>
                <a:cubicBezTo>
                  <a:pt x="11063126" y="468970"/>
                  <a:pt x="11039938" y="494956"/>
                  <a:pt x="10996491" y="505100"/>
                </a:cubicBezTo>
                <a:cubicBezTo>
                  <a:pt x="10943099" y="522580"/>
                  <a:pt x="10890254" y="531706"/>
                  <a:pt x="10827418" y="558457"/>
                </a:cubicBezTo>
                <a:cubicBezTo>
                  <a:pt x="10907702" y="594026"/>
                  <a:pt x="10953716" y="585641"/>
                  <a:pt x="11008566" y="558457"/>
                </a:cubicBezTo>
                <a:cubicBezTo>
                  <a:pt x="11076703" y="531216"/>
                  <a:pt x="11160747" y="483157"/>
                  <a:pt x="11216886" y="522886"/>
                </a:cubicBezTo>
                <a:cubicBezTo>
                  <a:pt x="11297537" y="583597"/>
                  <a:pt x="11366041" y="541698"/>
                  <a:pt x="11437284" y="533557"/>
                </a:cubicBezTo>
                <a:cubicBezTo>
                  <a:pt x="11574947" y="522207"/>
                  <a:pt x="11484786" y="470943"/>
                  <a:pt x="11645605" y="462416"/>
                </a:cubicBezTo>
                <a:cubicBezTo>
                  <a:pt x="11706743" y="459893"/>
                  <a:pt x="11774995" y="434866"/>
                  <a:pt x="11856944" y="465974"/>
                </a:cubicBezTo>
                <a:cubicBezTo>
                  <a:pt x="11450376" y="672603"/>
                  <a:pt x="11301883" y="663003"/>
                  <a:pt x="10921012" y="910604"/>
                </a:cubicBezTo>
                <a:cubicBezTo>
                  <a:pt x="10935369" y="934782"/>
                  <a:pt x="10951467" y="925343"/>
                  <a:pt x="10966299" y="921275"/>
                </a:cubicBezTo>
                <a:cubicBezTo>
                  <a:pt x="10989135" y="917768"/>
                  <a:pt x="11024659" y="903750"/>
                  <a:pt x="11026682" y="949732"/>
                </a:cubicBezTo>
                <a:cubicBezTo>
                  <a:pt x="11030000" y="988871"/>
                  <a:pt x="11011082" y="1001899"/>
                  <a:pt x="10981394" y="1006645"/>
                </a:cubicBezTo>
                <a:cubicBezTo>
                  <a:pt x="10893632" y="1022765"/>
                  <a:pt x="10815305" y="1061639"/>
                  <a:pt x="10736844" y="1113356"/>
                </a:cubicBezTo>
                <a:cubicBezTo>
                  <a:pt x="10704070" y="1131161"/>
                  <a:pt x="10662753" y="1149220"/>
                  <a:pt x="10676462" y="1220067"/>
                </a:cubicBezTo>
                <a:cubicBezTo>
                  <a:pt x="10708104" y="1239162"/>
                  <a:pt x="10723226" y="1213590"/>
                  <a:pt x="10751940" y="1209397"/>
                </a:cubicBezTo>
                <a:cubicBezTo>
                  <a:pt x="10777066" y="1205676"/>
                  <a:pt x="10831566" y="1220483"/>
                  <a:pt x="10818360" y="1230739"/>
                </a:cubicBezTo>
                <a:cubicBezTo>
                  <a:pt x="10744091" y="1259080"/>
                  <a:pt x="10873014" y="1373583"/>
                  <a:pt x="10791190" y="1365907"/>
                </a:cubicBezTo>
                <a:cubicBezTo>
                  <a:pt x="10637759" y="1369060"/>
                  <a:pt x="10578339" y="1535820"/>
                  <a:pt x="10443988" y="1540201"/>
                </a:cubicBezTo>
                <a:cubicBezTo>
                  <a:pt x="10422348" y="1541894"/>
                  <a:pt x="10412586" y="1571260"/>
                  <a:pt x="10413797" y="1597114"/>
                </a:cubicBezTo>
                <a:cubicBezTo>
                  <a:pt x="10413222" y="1629632"/>
                  <a:pt x="10433808" y="1631397"/>
                  <a:pt x="10456064" y="1636242"/>
                </a:cubicBezTo>
                <a:cubicBezTo>
                  <a:pt x="10488753" y="1637652"/>
                  <a:pt x="10523351" y="1595687"/>
                  <a:pt x="10567772" y="1657584"/>
                </a:cubicBezTo>
                <a:cubicBezTo>
                  <a:pt x="10490054" y="1682332"/>
                  <a:pt x="10401760" y="1725383"/>
                  <a:pt x="10410777" y="1849665"/>
                </a:cubicBezTo>
                <a:cubicBezTo>
                  <a:pt x="10414948" y="1880074"/>
                  <a:pt x="10379038" y="1896980"/>
                  <a:pt x="10353413" y="1903022"/>
                </a:cubicBezTo>
                <a:cubicBezTo>
                  <a:pt x="10314319" y="1924412"/>
                  <a:pt x="10277344" y="1940820"/>
                  <a:pt x="10253782" y="1984833"/>
                </a:cubicBezTo>
                <a:cubicBezTo>
                  <a:pt x="10252645" y="1990181"/>
                  <a:pt x="10254970" y="2000956"/>
                  <a:pt x="10253782" y="2013289"/>
                </a:cubicBezTo>
                <a:cubicBezTo>
                  <a:pt x="10256250" y="2113391"/>
                  <a:pt x="10326148" y="2122196"/>
                  <a:pt x="10386624" y="2102215"/>
                </a:cubicBezTo>
                <a:cubicBezTo>
                  <a:pt x="10481697" y="2086186"/>
                  <a:pt x="10538468" y="2043019"/>
                  <a:pt x="10628156" y="2077316"/>
                </a:cubicBezTo>
                <a:cubicBezTo>
                  <a:pt x="10497336" y="2114103"/>
                  <a:pt x="10386555" y="2128153"/>
                  <a:pt x="10271896" y="2208927"/>
                </a:cubicBezTo>
                <a:cubicBezTo>
                  <a:pt x="10744638" y="2257470"/>
                  <a:pt x="11025764" y="1952906"/>
                  <a:pt x="11425208" y="1892350"/>
                </a:cubicBezTo>
                <a:cubicBezTo>
                  <a:pt x="11411923" y="1956551"/>
                  <a:pt x="11381706" y="1971593"/>
                  <a:pt x="11352748" y="1974162"/>
                </a:cubicBezTo>
                <a:cubicBezTo>
                  <a:pt x="11208470" y="2018231"/>
                  <a:pt x="11059962" y="2106641"/>
                  <a:pt x="10948184" y="2191142"/>
                </a:cubicBezTo>
                <a:cubicBezTo>
                  <a:pt x="10895258" y="2229629"/>
                  <a:pt x="10850878" y="2253143"/>
                  <a:pt x="10833457" y="2326310"/>
                </a:cubicBezTo>
                <a:cubicBezTo>
                  <a:pt x="10813144" y="2390853"/>
                  <a:pt x="10771644" y="2424061"/>
                  <a:pt x="10712690" y="2401008"/>
                </a:cubicBezTo>
                <a:cubicBezTo>
                  <a:pt x="10658652" y="2385631"/>
                  <a:pt x="10596196" y="2386579"/>
                  <a:pt x="10543619" y="2401008"/>
                </a:cubicBezTo>
                <a:cubicBezTo>
                  <a:pt x="10484323" y="2404051"/>
                  <a:pt x="10407205" y="2483690"/>
                  <a:pt x="10422854" y="2518391"/>
                </a:cubicBezTo>
                <a:cubicBezTo>
                  <a:pt x="10451424" y="2580234"/>
                  <a:pt x="10510245" y="2556397"/>
                  <a:pt x="10546639" y="2543290"/>
                </a:cubicBezTo>
                <a:cubicBezTo>
                  <a:pt x="10599160" y="2536645"/>
                  <a:pt x="10691268" y="2518151"/>
                  <a:pt x="10691556" y="2525505"/>
                </a:cubicBezTo>
                <a:cubicBezTo>
                  <a:pt x="10727103" y="2683529"/>
                  <a:pt x="10799691" y="2562069"/>
                  <a:pt x="10854590" y="2564632"/>
                </a:cubicBezTo>
                <a:cubicBezTo>
                  <a:pt x="10906621" y="2568242"/>
                  <a:pt x="10956972" y="2542100"/>
                  <a:pt x="11005548" y="2532619"/>
                </a:cubicBezTo>
                <a:cubicBezTo>
                  <a:pt x="11078239" y="2519224"/>
                  <a:pt x="11132646" y="2544547"/>
                  <a:pt x="11186696" y="2553961"/>
                </a:cubicBezTo>
                <a:cubicBezTo>
                  <a:pt x="11238428" y="2561595"/>
                  <a:pt x="11213575" y="2655393"/>
                  <a:pt x="11244060" y="2692685"/>
                </a:cubicBezTo>
                <a:cubicBezTo>
                  <a:pt x="11249681" y="2702800"/>
                  <a:pt x="11256862" y="2703120"/>
                  <a:pt x="11262174" y="2703358"/>
                </a:cubicBezTo>
                <a:cubicBezTo>
                  <a:pt x="11279339" y="2979071"/>
                  <a:pt x="11597930" y="2913250"/>
                  <a:pt x="11597299" y="2923893"/>
                </a:cubicBezTo>
                <a:cubicBezTo>
                  <a:pt x="11621905" y="2947545"/>
                  <a:pt x="11653341" y="2906561"/>
                  <a:pt x="11690892" y="2941679"/>
                </a:cubicBezTo>
                <a:cubicBezTo>
                  <a:pt x="11555864" y="3151306"/>
                  <a:pt x="11354033" y="3194432"/>
                  <a:pt x="11138390" y="3329397"/>
                </a:cubicBezTo>
                <a:cubicBezTo>
                  <a:pt x="11315650" y="3381401"/>
                  <a:pt x="11386729" y="3212907"/>
                  <a:pt x="11509744" y="3229800"/>
                </a:cubicBezTo>
                <a:cubicBezTo>
                  <a:pt x="11584787" y="3301054"/>
                  <a:pt x="11405632" y="3355710"/>
                  <a:pt x="11561068" y="3393424"/>
                </a:cubicBezTo>
                <a:cubicBezTo>
                  <a:pt x="11481261" y="3446168"/>
                  <a:pt x="11437807" y="3472699"/>
                  <a:pt x="11385959" y="3539263"/>
                </a:cubicBezTo>
                <a:cubicBezTo>
                  <a:pt x="11295597" y="3635678"/>
                  <a:pt x="11280985" y="3708781"/>
                  <a:pt x="11322556" y="3827384"/>
                </a:cubicBezTo>
                <a:cubicBezTo>
                  <a:pt x="11336337" y="3919805"/>
                  <a:pt x="11396998" y="3990807"/>
                  <a:pt x="11352748" y="4090606"/>
                </a:cubicBezTo>
                <a:cubicBezTo>
                  <a:pt x="11325910" y="4151497"/>
                  <a:pt x="11334614" y="4196004"/>
                  <a:pt x="11428226" y="4172417"/>
                </a:cubicBezTo>
                <a:cubicBezTo>
                  <a:pt x="11519446" y="4144510"/>
                  <a:pt x="11559755" y="4198818"/>
                  <a:pt x="11536915" y="4321814"/>
                </a:cubicBezTo>
                <a:cubicBezTo>
                  <a:pt x="11521900" y="4400764"/>
                  <a:pt x="11536841" y="4423972"/>
                  <a:pt x="11603338" y="4414298"/>
                </a:cubicBezTo>
                <a:cubicBezTo>
                  <a:pt x="11680383" y="4400369"/>
                  <a:pt x="11747862" y="4338787"/>
                  <a:pt x="11835811" y="4378727"/>
                </a:cubicBezTo>
                <a:cubicBezTo>
                  <a:pt x="11771784" y="4508505"/>
                  <a:pt x="11621726" y="4497236"/>
                  <a:pt x="11524840" y="4613492"/>
                </a:cubicBezTo>
                <a:cubicBezTo>
                  <a:pt x="11631073" y="4614159"/>
                  <a:pt x="11689399" y="4614848"/>
                  <a:pt x="11775427" y="4585035"/>
                </a:cubicBezTo>
                <a:cubicBezTo>
                  <a:pt x="11809055" y="4579547"/>
                  <a:pt x="11835130" y="4566064"/>
                  <a:pt x="11856944" y="4602821"/>
                </a:cubicBezTo>
                <a:cubicBezTo>
                  <a:pt x="11880367" y="4649761"/>
                  <a:pt x="11832793" y="4669336"/>
                  <a:pt x="11811658" y="4677519"/>
                </a:cubicBezTo>
                <a:cubicBezTo>
                  <a:pt x="11747830" y="4692014"/>
                  <a:pt x="11678551" y="4757557"/>
                  <a:pt x="11627490" y="4805572"/>
                </a:cubicBezTo>
                <a:cubicBezTo>
                  <a:pt x="11510918" y="4915026"/>
                  <a:pt x="11368029" y="4972113"/>
                  <a:pt x="11247078" y="5154163"/>
                </a:cubicBezTo>
                <a:cubicBezTo>
                  <a:pt x="11397776" y="5122613"/>
                  <a:pt x="11493274" y="4995901"/>
                  <a:pt x="11615414" y="4994096"/>
                </a:cubicBezTo>
                <a:cubicBezTo>
                  <a:pt x="11489268" y="5135433"/>
                  <a:pt x="11361056" y="5275672"/>
                  <a:pt x="11228964" y="5353359"/>
                </a:cubicBezTo>
                <a:cubicBezTo>
                  <a:pt x="11193020" y="5378105"/>
                  <a:pt x="11152463" y="5398495"/>
                  <a:pt x="11144428" y="5474298"/>
                </a:cubicBezTo>
                <a:cubicBezTo>
                  <a:pt x="11141095" y="5623551"/>
                  <a:pt x="11062268" y="5722807"/>
                  <a:pt x="10969318" y="5769533"/>
                </a:cubicBezTo>
                <a:cubicBezTo>
                  <a:pt x="10971124" y="5781829"/>
                  <a:pt x="10973999" y="5786604"/>
                  <a:pt x="10978374" y="5801546"/>
                </a:cubicBezTo>
                <a:cubicBezTo>
                  <a:pt x="11033696" y="5811037"/>
                  <a:pt x="11095646" y="5730496"/>
                  <a:pt x="11177639" y="5755305"/>
                </a:cubicBezTo>
                <a:cubicBezTo>
                  <a:pt x="11103552" y="5876595"/>
                  <a:pt x="11018530" y="5956982"/>
                  <a:pt x="10917992" y="6004298"/>
                </a:cubicBezTo>
                <a:cubicBezTo>
                  <a:pt x="10838556" y="6024172"/>
                  <a:pt x="10718953" y="6066611"/>
                  <a:pt x="10649289" y="6196378"/>
                </a:cubicBezTo>
                <a:cubicBezTo>
                  <a:pt x="10719401" y="6218063"/>
                  <a:pt x="10783273" y="6187971"/>
                  <a:pt x="10839496" y="6167923"/>
                </a:cubicBezTo>
                <a:cubicBezTo>
                  <a:pt x="10914255" y="6119243"/>
                  <a:pt x="11028285" y="6102056"/>
                  <a:pt x="11102160" y="6057654"/>
                </a:cubicBezTo>
                <a:cubicBezTo>
                  <a:pt x="11136757" y="6040458"/>
                  <a:pt x="11172054" y="6036311"/>
                  <a:pt x="11192734" y="6100338"/>
                </a:cubicBezTo>
                <a:cubicBezTo>
                  <a:pt x="11068705" y="6131313"/>
                  <a:pt x="11033452" y="6199096"/>
                  <a:pt x="10945164" y="6281747"/>
                </a:cubicBezTo>
                <a:cubicBezTo>
                  <a:pt x="10916576" y="6319915"/>
                  <a:pt x="10882191" y="6393212"/>
                  <a:pt x="10803265" y="6367117"/>
                </a:cubicBezTo>
                <a:cubicBezTo>
                  <a:pt x="10768544" y="6353396"/>
                  <a:pt x="10741461" y="6390888"/>
                  <a:pt x="10745901" y="6431143"/>
                </a:cubicBezTo>
                <a:cubicBezTo>
                  <a:pt x="10760407" y="6583734"/>
                  <a:pt x="10678738" y="6641126"/>
                  <a:pt x="10582868" y="6658795"/>
                </a:cubicBezTo>
                <a:cubicBezTo>
                  <a:pt x="10432669" y="6696347"/>
                  <a:pt x="10335027" y="6794216"/>
                  <a:pt x="10208496" y="6857990"/>
                </a:cubicBezTo>
                <a:cubicBezTo>
                  <a:pt x="9068741" y="6971646"/>
                  <a:pt x="7936515" y="7023244"/>
                  <a:pt x="7272221" y="6857990"/>
                </a:cubicBezTo>
                <a:cubicBezTo>
                  <a:pt x="7016572" y="6869567"/>
                  <a:pt x="6487598" y="6835418"/>
                  <a:pt x="6362810" y="6857990"/>
                </a:cubicBezTo>
                <a:cubicBezTo>
                  <a:pt x="6303620" y="6849641"/>
                  <a:pt x="6172002" y="6870809"/>
                  <a:pt x="6139260" y="6857990"/>
                </a:cubicBezTo>
                <a:cubicBezTo>
                  <a:pt x="5396185" y="6915796"/>
                  <a:pt x="5022424" y="7013131"/>
                  <a:pt x="4282294" y="6857990"/>
                </a:cubicBezTo>
                <a:cubicBezTo>
                  <a:pt x="4240380" y="6863052"/>
                  <a:pt x="4138843" y="6853242"/>
                  <a:pt x="4114800" y="6857990"/>
                </a:cubicBezTo>
                <a:cubicBezTo>
                  <a:pt x="4099976" y="6855980"/>
                  <a:pt x="4071452" y="6864263"/>
                  <a:pt x="4038600" y="6857990"/>
                </a:cubicBezTo>
                <a:cubicBezTo>
                  <a:pt x="2370866" y="6822785"/>
                  <a:pt x="697941" y="6812759"/>
                  <a:pt x="0" y="6857990"/>
                </a:cubicBezTo>
                <a:cubicBezTo>
                  <a:pt x="-110236" y="3681987"/>
                  <a:pt x="18163" y="3198449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53195464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CFE24A6-96F4-0CF5-0816-E9BDE18D4FA0}"/>
              </a:ext>
            </a:extLst>
          </p:cNvPr>
          <p:cNvSpPr txBox="1"/>
          <p:nvPr/>
        </p:nvSpPr>
        <p:spPr>
          <a:xfrm>
            <a:off x="7226731" y="571071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0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7118F4-9D04-5EEA-AF9E-68EC84D4DF40}"/>
              </a:ext>
            </a:extLst>
          </p:cNvPr>
          <p:cNvSpPr txBox="1"/>
          <p:nvPr/>
        </p:nvSpPr>
        <p:spPr>
          <a:xfrm>
            <a:off x="387749" y="341229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9160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9" name="Rectangle 108">
            <a:extLst>
              <a:ext uri="{FF2B5EF4-FFF2-40B4-BE49-F238E27FC236}">
                <a16:creationId xmlns:a16="http://schemas.microsoft.com/office/drawing/2014/main" id="{3DAD86CA-8235-409B-982B-5E7A033E2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9F234FBA-3501-47B4-AE0C-AA4AFBC8F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51871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5EF893B-0491-416E-9D33-BADE96007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1"/>
            <a:ext cx="10999072" cy="53999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 descr="A pair of keychains on a rope&#10;&#10;Description automatically generated">
            <a:extLst>
              <a:ext uri="{FF2B5EF4-FFF2-40B4-BE49-F238E27FC236}">
                <a16:creationId xmlns:a16="http://schemas.microsoft.com/office/drawing/2014/main" id="{4B42ACD2-982C-8207-E9EA-B60A4869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46" b="5316"/>
          <a:stretch/>
        </p:blipFill>
        <p:spPr>
          <a:xfrm>
            <a:off x="838200" y="754148"/>
            <a:ext cx="10515600" cy="4995575"/>
          </a:xfrm>
          <a:prstGeom prst="rect">
            <a:avLst/>
          </a:prstGeom>
        </p:spPr>
      </p:pic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469F4FF8-F8B0-4630-BA1B-0D8B324CD5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29769"/>
            <a:ext cx="11000232" cy="0"/>
          </a:xfrm>
          <a:prstGeom prst="line">
            <a:avLst/>
          </a:prstGeom>
          <a:ln w="1524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7FD1C3B-0876-0940-4F0F-F7F866FCA8A7}"/>
              </a:ext>
            </a:extLst>
          </p:cNvPr>
          <p:cNvSpPr txBox="1"/>
          <p:nvPr/>
        </p:nvSpPr>
        <p:spPr>
          <a:xfrm>
            <a:off x="6717847" y="5154029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A9C374-B661-620F-028E-225BB742E121}"/>
              </a:ext>
            </a:extLst>
          </p:cNvPr>
          <p:cNvSpPr txBox="1"/>
          <p:nvPr/>
        </p:nvSpPr>
        <p:spPr>
          <a:xfrm>
            <a:off x="1042146" y="108580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tx2">
                    <a:lumMod val="75000"/>
                    <a:lumOff val="2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9405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house with lights on it&#10;&#10;Description automatically generated">
            <a:extLst>
              <a:ext uri="{FF2B5EF4-FFF2-40B4-BE49-F238E27FC236}">
                <a16:creationId xmlns:a16="http://schemas.microsoft.com/office/drawing/2014/main" id="{02088209-9A27-DAA4-0C84-D5644E70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01" r="-1" b="-1"/>
          <a:stretch/>
        </p:blipFill>
        <p:spPr>
          <a:xfrm>
            <a:off x="1669474" y="10"/>
            <a:ext cx="8740109" cy="6857990"/>
          </a:xfrm>
          <a:custGeom>
            <a:avLst/>
            <a:gdLst>
              <a:gd name="connsiteX0" fmla="*/ 2393934 w 8740109"/>
              <a:gd name="connsiteY0" fmla="*/ 0 h 6857990"/>
              <a:gd name="connsiteX1" fmla="*/ 8740109 w 8740109"/>
              <a:gd name="connsiteY1" fmla="*/ 0 h 6857990"/>
              <a:gd name="connsiteX2" fmla="*/ 8740109 w 8740109"/>
              <a:gd name="connsiteY2" fmla="*/ 6857990 h 6857990"/>
              <a:gd name="connsiteX3" fmla="*/ 67027 w 8740109"/>
              <a:gd name="connsiteY3" fmla="*/ 6857990 h 6857990"/>
              <a:gd name="connsiteX4" fmla="*/ 31014 w 8740109"/>
              <a:gd name="connsiteY4" fmla="*/ 6516775 h 6857990"/>
              <a:gd name="connsiteX5" fmla="*/ 0 w 8740109"/>
              <a:gd name="connsiteY5" fmla="*/ 5777338 h 6857990"/>
              <a:gd name="connsiteX6" fmla="*/ 2186000 w 8740109"/>
              <a:gd name="connsiteY6" fmla="*/ 196727 h 6857990"/>
              <a:gd name="connsiteX7" fmla="*/ 2393934 w 8740109"/>
              <a:gd name="connsiteY7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40109" h="6857990" fill="none" extrusionOk="0">
                <a:moveTo>
                  <a:pt x="2393934" y="0"/>
                </a:moveTo>
                <a:cubicBezTo>
                  <a:pt x="4923390" y="89316"/>
                  <a:pt x="6105678" y="163686"/>
                  <a:pt x="8740109" y="0"/>
                </a:cubicBezTo>
                <a:cubicBezTo>
                  <a:pt x="8588346" y="3144911"/>
                  <a:pt x="8823174" y="3732316"/>
                  <a:pt x="8740109" y="6857990"/>
                </a:cubicBezTo>
                <a:cubicBezTo>
                  <a:pt x="4846060" y="6884481"/>
                  <a:pt x="4027494" y="6963063"/>
                  <a:pt x="67027" y="6857990"/>
                </a:cubicBezTo>
                <a:cubicBezTo>
                  <a:pt x="31210" y="6716576"/>
                  <a:pt x="44781" y="6671921"/>
                  <a:pt x="31014" y="6516775"/>
                </a:cubicBezTo>
                <a:cubicBezTo>
                  <a:pt x="-21066" y="6297167"/>
                  <a:pt x="-18683" y="6014319"/>
                  <a:pt x="0" y="5777338"/>
                </a:cubicBezTo>
                <a:cubicBezTo>
                  <a:pt x="111353" y="3462804"/>
                  <a:pt x="779610" y="1426790"/>
                  <a:pt x="2186000" y="196727"/>
                </a:cubicBezTo>
                <a:cubicBezTo>
                  <a:pt x="2236830" y="181867"/>
                  <a:pt x="2307846" y="115180"/>
                  <a:pt x="2393934" y="0"/>
                </a:cubicBezTo>
                <a:close/>
              </a:path>
              <a:path w="8740109" h="6857990" stroke="0" extrusionOk="0">
                <a:moveTo>
                  <a:pt x="2393934" y="0"/>
                </a:moveTo>
                <a:cubicBezTo>
                  <a:pt x="3803291" y="-122490"/>
                  <a:pt x="7598932" y="98353"/>
                  <a:pt x="8740109" y="0"/>
                </a:cubicBezTo>
                <a:cubicBezTo>
                  <a:pt x="8832131" y="1105996"/>
                  <a:pt x="8655191" y="4563089"/>
                  <a:pt x="8740109" y="6857990"/>
                </a:cubicBezTo>
                <a:cubicBezTo>
                  <a:pt x="5155011" y="6922815"/>
                  <a:pt x="1555115" y="6816571"/>
                  <a:pt x="67027" y="6857990"/>
                </a:cubicBezTo>
                <a:cubicBezTo>
                  <a:pt x="49082" y="6715451"/>
                  <a:pt x="68865" y="6612264"/>
                  <a:pt x="31014" y="6516775"/>
                </a:cubicBezTo>
                <a:cubicBezTo>
                  <a:pt x="30939" y="6255924"/>
                  <a:pt x="3563" y="6013179"/>
                  <a:pt x="0" y="5777338"/>
                </a:cubicBezTo>
                <a:cubicBezTo>
                  <a:pt x="34964" y="3408988"/>
                  <a:pt x="863364" y="1713858"/>
                  <a:pt x="2186000" y="196727"/>
                </a:cubicBezTo>
                <a:cubicBezTo>
                  <a:pt x="2211372" y="145987"/>
                  <a:pt x="2304621" y="83876"/>
                  <a:pt x="2393934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9481023"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22527" h="6858000">
                        <a:moveTo>
                          <a:pt x="2882142" y="0"/>
                        </a:moveTo>
                        <a:lnTo>
                          <a:pt x="10522527" y="0"/>
                        </a:lnTo>
                        <a:lnTo>
                          <a:pt x="10522527" y="6858000"/>
                        </a:lnTo>
                        <a:lnTo>
                          <a:pt x="80697" y="6858000"/>
                        </a:lnTo>
                        <a:lnTo>
                          <a:pt x="37339" y="6516785"/>
                        </a:lnTo>
                        <a:cubicBezTo>
                          <a:pt x="12648" y="6273664"/>
                          <a:pt x="0" y="6026982"/>
                          <a:pt x="0" y="5777347"/>
                        </a:cubicBezTo>
                        <a:cubicBezTo>
                          <a:pt x="0" y="3530630"/>
                          <a:pt x="1024495" y="1523197"/>
                          <a:pt x="2631803" y="196728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34FD2A-1141-277B-B6A4-5E9D1321B077}"/>
              </a:ext>
            </a:extLst>
          </p:cNvPr>
          <p:cNvSpPr txBox="1"/>
          <p:nvPr/>
        </p:nvSpPr>
        <p:spPr>
          <a:xfrm>
            <a:off x="284492" y="2873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559D05-5DAF-82E3-16A8-BF420314B163}"/>
              </a:ext>
            </a:extLst>
          </p:cNvPr>
          <p:cNvSpPr txBox="1"/>
          <p:nvPr/>
        </p:nvSpPr>
        <p:spPr>
          <a:xfrm>
            <a:off x="357552" y="5833861"/>
            <a:ext cx="4129718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bg1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1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93B08F-C500-E7BE-27F5-D1AA12D1A598}"/>
              </a:ext>
            </a:extLst>
          </p:cNvPr>
          <p:cNvSpPr/>
          <p:nvPr/>
        </p:nvSpPr>
        <p:spPr>
          <a:xfrm>
            <a:off x="10396332" y="0"/>
            <a:ext cx="934926" cy="6857990"/>
          </a:xfrm>
          <a:custGeom>
            <a:avLst/>
            <a:gdLst>
              <a:gd name="connsiteX0" fmla="*/ 0 w 934926"/>
              <a:gd name="connsiteY0" fmla="*/ 0 h 6857990"/>
              <a:gd name="connsiteX1" fmla="*/ 934926 w 934926"/>
              <a:gd name="connsiteY1" fmla="*/ 0 h 6857990"/>
              <a:gd name="connsiteX2" fmla="*/ 934926 w 934926"/>
              <a:gd name="connsiteY2" fmla="*/ 6857990 h 6857990"/>
              <a:gd name="connsiteX3" fmla="*/ 0 w 934926"/>
              <a:gd name="connsiteY3" fmla="*/ 6857990 h 6857990"/>
              <a:gd name="connsiteX4" fmla="*/ 0 w 934926"/>
              <a:gd name="connsiteY4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4926" h="6857990" fill="none" extrusionOk="0">
                <a:moveTo>
                  <a:pt x="0" y="0"/>
                </a:moveTo>
                <a:cubicBezTo>
                  <a:pt x="374587" y="-52539"/>
                  <a:pt x="617819" y="6881"/>
                  <a:pt x="934926" y="0"/>
                </a:cubicBezTo>
                <a:cubicBezTo>
                  <a:pt x="1001222" y="2355237"/>
                  <a:pt x="804524" y="4772413"/>
                  <a:pt x="934926" y="6857990"/>
                </a:cubicBezTo>
                <a:cubicBezTo>
                  <a:pt x="520312" y="6782561"/>
                  <a:pt x="361946" y="6817834"/>
                  <a:pt x="0" y="6857990"/>
                </a:cubicBezTo>
                <a:cubicBezTo>
                  <a:pt x="-134665" y="5634235"/>
                  <a:pt x="-146637" y="2125888"/>
                  <a:pt x="0" y="0"/>
                </a:cubicBezTo>
                <a:close/>
              </a:path>
              <a:path w="934926" h="6857990" stroke="0" extrusionOk="0">
                <a:moveTo>
                  <a:pt x="0" y="0"/>
                </a:moveTo>
                <a:cubicBezTo>
                  <a:pt x="462417" y="-82954"/>
                  <a:pt x="575828" y="23964"/>
                  <a:pt x="934926" y="0"/>
                </a:cubicBezTo>
                <a:cubicBezTo>
                  <a:pt x="962617" y="3067722"/>
                  <a:pt x="835259" y="5212145"/>
                  <a:pt x="934926" y="6857990"/>
                </a:cubicBezTo>
                <a:cubicBezTo>
                  <a:pt x="712034" y="6889648"/>
                  <a:pt x="149966" y="6934163"/>
                  <a:pt x="0" y="6857990"/>
                </a:cubicBezTo>
                <a:cubicBezTo>
                  <a:pt x="76535" y="3603167"/>
                  <a:pt x="55314" y="941925"/>
                  <a:pt x="0" y="0"/>
                </a:cubicBezTo>
                <a:close/>
              </a:path>
            </a:pathLst>
          </a:custGeom>
          <a:solidFill>
            <a:srgbClr val="7030A0"/>
          </a:solidFill>
          <a:ln w="76200">
            <a:prstDash val="dash"/>
            <a:extLst>
              <a:ext uri="{C807C97D-BFC1-408E-A445-0C87EB9F89A2}">
                <ask:lineSketchStyleProps xmlns:ask="http://schemas.microsoft.com/office/drawing/2018/sketchyshapes" sd="379878550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rgbClr val="002060">
                <a:alpha val="60000"/>
              </a:srgb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734407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1" name="Rectangle 110">
            <a:extLst>
              <a:ext uri="{FF2B5EF4-FFF2-40B4-BE49-F238E27FC236}">
                <a16:creationId xmlns:a16="http://schemas.microsoft.com/office/drawing/2014/main" id="{2215C6C6-E45C-4179-9FC1-E8A4C1D47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FE9FE4C-C9E0-4C54-8010-EA9D29CD4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1564726" y="1890469"/>
            <a:ext cx="5860051" cy="2079143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6FAD6EF-0374-46BD-901E-E901DCA01F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4847ABE-275E-4DCA-B164-A672D517F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Picture 105" descr="A black and white background with white text&#10;&#10;Description automatically generated">
            <a:extLst>
              <a:ext uri="{FF2B5EF4-FFF2-40B4-BE49-F238E27FC236}">
                <a16:creationId xmlns:a16="http://schemas.microsoft.com/office/drawing/2014/main" id="{0C90258F-4FBA-4FF4-39E7-84329D08C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5" b="8295"/>
          <a:stretch/>
        </p:blipFill>
        <p:spPr>
          <a:xfrm>
            <a:off x="838200" y="704765"/>
            <a:ext cx="10628376" cy="5440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2ADD4-9050-C78F-067F-6184452A9D3C}"/>
              </a:ext>
            </a:extLst>
          </p:cNvPr>
          <p:cNvSpPr txBox="1"/>
          <p:nvPr/>
        </p:nvSpPr>
        <p:spPr>
          <a:xfrm>
            <a:off x="6562221" y="5029069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EEB64D-8B0A-CB88-817A-6818D8A0EBA5}"/>
              </a:ext>
            </a:extLst>
          </p:cNvPr>
          <p:cNvSpPr txBox="1"/>
          <p:nvPr/>
        </p:nvSpPr>
        <p:spPr>
          <a:xfrm>
            <a:off x="1169146" y="99793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tx2">
                    <a:lumMod val="75000"/>
                    <a:lumOff val="2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25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E03EC8B-73FD-F4A6-D3F0-C311A93847FA}"/>
              </a:ext>
            </a:extLst>
          </p:cNvPr>
          <p:cNvGrpSpPr/>
          <p:nvPr/>
        </p:nvGrpSpPr>
        <p:grpSpPr>
          <a:xfrm>
            <a:off x="406400" y="524933"/>
            <a:ext cx="11446933" cy="5935134"/>
            <a:chOff x="406400" y="524933"/>
            <a:chExt cx="11446933" cy="593513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F5A72C-E7E5-C1B4-447F-024FAB824D09}"/>
                </a:ext>
              </a:extLst>
            </p:cNvPr>
            <p:cNvSpPr/>
            <p:nvPr/>
          </p:nvSpPr>
          <p:spPr>
            <a:xfrm>
              <a:off x="406400" y="524933"/>
              <a:ext cx="11446933" cy="5935134"/>
            </a:xfrm>
            <a:custGeom>
              <a:avLst/>
              <a:gdLst>
                <a:gd name="connsiteX0" fmla="*/ 0 w 11446933"/>
                <a:gd name="connsiteY0" fmla="*/ 0 h 5935134"/>
                <a:gd name="connsiteX1" fmla="*/ 11446933 w 11446933"/>
                <a:gd name="connsiteY1" fmla="*/ 0 h 5935134"/>
                <a:gd name="connsiteX2" fmla="*/ 11446933 w 11446933"/>
                <a:gd name="connsiteY2" fmla="*/ 5935134 h 5935134"/>
                <a:gd name="connsiteX3" fmla="*/ 0 w 11446933"/>
                <a:gd name="connsiteY3" fmla="*/ 5935134 h 5935134"/>
                <a:gd name="connsiteX4" fmla="*/ 0 w 11446933"/>
                <a:gd name="connsiteY4" fmla="*/ 0 h 593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46933" h="5935134" fill="none" extrusionOk="0">
                  <a:moveTo>
                    <a:pt x="0" y="0"/>
                  </a:moveTo>
                  <a:cubicBezTo>
                    <a:pt x="3779434" y="-107080"/>
                    <a:pt x="6322466" y="-66679"/>
                    <a:pt x="11446933" y="0"/>
                  </a:cubicBezTo>
                  <a:cubicBezTo>
                    <a:pt x="11608811" y="1528531"/>
                    <a:pt x="11454713" y="4778917"/>
                    <a:pt x="11446933" y="5935134"/>
                  </a:cubicBezTo>
                  <a:cubicBezTo>
                    <a:pt x="8406744" y="5907715"/>
                    <a:pt x="3600295" y="6003367"/>
                    <a:pt x="0" y="5935134"/>
                  </a:cubicBezTo>
                  <a:cubicBezTo>
                    <a:pt x="-71317" y="3930579"/>
                    <a:pt x="138600" y="1820021"/>
                    <a:pt x="0" y="0"/>
                  </a:cubicBezTo>
                  <a:close/>
                </a:path>
                <a:path w="11446933" h="5935134" stroke="0" extrusionOk="0">
                  <a:moveTo>
                    <a:pt x="0" y="0"/>
                  </a:moveTo>
                  <a:cubicBezTo>
                    <a:pt x="2316619" y="-155970"/>
                    <a:pt x="7100559" y="52011"/>
                    <a:pt x="11446933" y="0"/>
                  </a:cubicBezTo>
                  <a:cubicBezTo>
                    <a:pt x="11300508" y="1650764"/>
                    <a:pt x="11434894" y="3007961"/>
                    <a:pt x="11446933" y="5935134"/>
                  </a:cubicBezTo>
                  <a:cubicBezTo>
                    <a:pt x="6552889" y="5774477"/>
                    <a:pt x="1236166" y="6094172"/>
                    <a:pt x="0" y="5935134"/>
                  </a:cubicBezTo>
                  <a:cubicBezTo>
                    <a:pt x="-167762" y="4605434"/>
                    <a:pt x="-66161" y="996670"/>
                    <a:pt x="0" y="0"/>
                  </a:cubicBezTo>
                  <a:close/>
                </a:path>
              </a:pathLst>
            </a:custGeom>
            <a:ln w="76200">
              <a:solidFill>
                <a:srgbClr val="002060"/>
              </a:solidFill>
              <a:extLst>
                <a:ext uri="{C807C97D-BFC1-408E-A445-0C87EB9F89A2}">
                  <ask:lineSketchStyleProps xmlns:ask="http://schemas.microsoft.com/office/drawing/2018/sketchyshapes" sd="2149459751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" name="Picture 3" descr="A road with cars on it&#10;&#10;Description automatically generated">
              <a:extLst>
                <a:ext uri="{FF2B5EF4-FFF2-40B4-BE49-F238E27FC236}">
                  <a16:creationId xmlns:a16="http://schemas.microsoft.com/office/drawing/2014/main" id="{D79DA709-4C1C-DAB9-2225-2A7193A38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250"/>
            <a:stretch/>
          </p:blipFill>
          <p:spPr>
            <a:xfrm>
              <a:off x="3489013" y="778572"/>
              <a:ext cx="5468720" cy="5300856"/>
            </a:xfrm>
            <a:custGeom>
              <a:avLst/>
              <a:gdLst/>
              <a:ahLst/>
              <a:cxnLst/>
              <a:rect l="l" t="t" r="r" b="b"/>
              <a:pathLst>
                <a:path w="4627646" h="4627648">
                  <a:moveTo>
                    <a:pt x="2313823" y="0"/>
                  </a:moveTo>
                  <a:cubicBezTo>
                    <a:pt x="3591712" y="0"/>
                    <a:pt x="4627646" y="1035934"/>
                    <a:pt x="4627646" y="2313824"/>
                  </a:cubicBezTo>
                  <a:cubicBezTo>
                    <a:pt x="4627646" y="3591714"/>
                    <a:pt x="3591712" y="4627648"/>
                    <a:pt x="2313823" y="4627648"/>
                  </a:cubicBezTo>
                  <a:cubicBezTo>
                    <a:pt x="1035934" y="4627648"/>
                    <a:pt x="0" y="3591714"/>
                    <a:pt x="0" y="2313824"/>
                  </a:cubicBezTo>
                  <a:cubicBezTo>
                    <a:pt x="0" y="1035934"/>
                    <a:pt x="1035934" y="0"/>
                    <a:pt x="2313823" y="0"/>
                  </a:cubicBezTo>
                  <a:close/>
                </a:path>
              </a:pathLst>
            </a:custGeom>
          </p:spPr>
        </p:pic>
        <p:pic>
          <p:nvPicPr>
            <p:cNvPr id="3" name="Picture 2" descr="A road with cars on it&#10;&#10;Description automatically generated">
              <a:extLst>
                <a:ext uri="{FF2B5EF4-FFF2-40B4-BE49-F238E27FC236}">
                  <a16:creationId xmlns:a16="http://schemas.microsoft.com/office/drawing/2014/main" id="{FEE6B25F-488D-71F0-3F46-39B454B5F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-1" b="24586"/>
            <a:stretch/>
          </p:blipFill>
          <p:spPr>
            <a:xfrm>
              <a:off x="575556" y="1757694"/>
              <a:ext cx="3334888" cy="3767681"/>
            </a:xfrm>
            <a:custGeom>
              <a:avLst/>
              <a:gdLst/>
              <a:ahLst/>
              <a:cxnLst/>
              <a:rect l="l" t="t" r="r" b="b"/>
              <a:pathLst>
                <a:path w="2590737" h="2926956">
                  <a:moveTo>
                    <a:pt x="1463478" y="0"/>
                  </a:moveTo>
                  <a:cubicBezTo>
                    <a:pt x="1867606" y="0"/>
                    <a:pt x="2233476" y="163805"/>
                    <a:pt x="2498313" y="428643"/>
                  </a:cubicBezTo>
                  <a:lnTo>
                    <a:pt x="2501029" y="431631"/>
                  </a:lnTo>
                  <a:lnTo>
                    <a:pt x="2445696" y="582811"/>
                  </a:lnTo>
                  <a:cubicBezTo>
                    <a:pt x="2374039" y="813196"/>
                    <a:pt x="2335437" y="1058145"/>
                    <a:pt x="2335437" y="1312109"/>
                  </a:cubicBezTo>
                  <a:cubicBezTo>
                    <a:pt x="2335437" y="1650728"/>
                    <a:pt x="2404063" y="1973319"/>
                    <a:pt x="2528166" y="2266732"/>
                  </a:cubicBezTo>
                  <a:lnTo>
                    <a:pt x="2590737" y="2396622"/>
                  </a:lnTo>
                  <a:lnTo>
                    <a:pt x="2498313" y="2498313"/>
                  </a:lnTo>
                  <a:cubicBezTo>
                    <a:pt x="2233476" y="2763151"/>
                    <a:pt x="1867606" y="2926956"/>
                    <a:pt x="1463478" y="2926956"/>
                  </a:cubicBezTo>
                  <a:cubicBezTo>
                    <a:pt x="655221" y="2926956"/>
                    <a:pt x="0" y="2271735"/>
                    <a:pt x="0" y="1463478"/>
                  </a:cubicBezTo>
                  <a:cubicBezTo>
                    <a:pt x="0" y="655221"/>
                    <a:pt x="655221" y="0"/>
                    <a:pt x="1463478" y="0"/>
                  </a:cubicBezTo>
                  <a:close/>
                </a:path>
              </a:pathLst>
            </a:custGeom>
          </p:spPr>
        </p:pic>
        <p:pic>
          <p:nvPicPr>
            <p:cNvPr id="2" name="Picture 1" descr="A road with cars on it&#10;&#10;Description automatically generated">
              <a:extLst>
                <a:ext uri="{FF2B5EF4-FFF2-40B4-BE49-F238E27FC236}">
                  <a16:creationId xmlns:a16="http://schemas.microsoft.com/office/drawing/2014/main" id="{2C97CF74-0165-BEC7-9800-A5A852597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" b="24211"/>
            <a:stretch/>
          </p:blipFill>
          <p:spPr>
            <a:xfrm>
              <a:off x="8297994" y="1757695"/>
              <a:ext cx="3318273" cy="3767682"/>
            </a:xfrm>
            <a:custGeom>
              <a:avLst/>
              <a:gdLst/>
              <a:ahLst/>
              <a:cxnLst/>
              <a:rect l="l" t="t" r="r" b="b"/>
              <a:pathLst>
                <a:path w="2577829" h="2926956">
                  <a:moveTo>
                    <a:pt x="1114351" y="0"/>
                  </a:moveTo>
                  <a:cubicBezTo>
                    <a:pt x="1922608" y="0"/>
                    <a:pt x="2577829" y="655221"/>
                    <a:pt x="2577829" y="1463478"/>
                  </a:cubicBezTo>
                  <a:cubicBezTo>
                    <a:pt x="2577829" y="2271735"/>
                    <a:pt x="1922608" y="2926956"/>
                    <a:pt x="1114351" y="2926956"/>
                  </a:cubicBezTo>
                  <a:cubicBezTo>
                    <a:pt x="710223" y="2926956"/>
                    <a:pt x="344353" y="2763151"/>
                    <a:pt x="79516" y="2498313"/>
                  </a:cubicBezTo>
                  <a:lnTo>
                    <a:pt x="0" y="2410824"/>
                  </a:lnTo>
                  <a:lnTo>
                    <a:pt x="69413" y="2266732"/>
                  </a:lnTo>
                  <a:cubicBezTo>
                    <a:pt x="193516" y="1973319"/>
                    <a:pt x="262142" y="1650728"/>
                    <a:pt x="262142" y="1312109"/>
                  </a:cubicBezTo>
                  <a:cubicBezTo>
                    <a:pt x="262142" y="1058145"/>
                    <a:pt x="223540" y="813196"/>
                    <a:pt x="151883" y="582811"/>
                  </a:cubicBezTo>
                  <a:lnTo>
                    <a:pt x="91478" y="417771"/>
                  </a:lnTo>
                  <a:lnTo>
                    <a:pt x="183443" y="334187"/>
                  </a:lnTo>
                  <a:cubicBezTo>
                    <a:pt x="436418" y="125413"/>
                    <a:pt x="760739" y="0"/>
                    <a:pt x="1114351" y="0"/>
                  </a:cubicBezTo>
                  <a:close/>
                </a:path>
              </a:pathLst>
            </a:cu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BD51B6-F587-27E4-6E1C-A7ED92180CCF}"/>
                </a:ext>
              </a:extLst>
            </p:cNvPr>
            <p:cNvSpPr txBox="1"/>
            <p:nvPr/>
          </p:nvSpPr>
          <p:spPr>
            <a:xfrm>
              <a:off x="6892421" y="5300277"/>
              <a:ext cx="4635953" cy="830997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AE9C3FE-B720-81ED-4507-85D4C7BFF03D}"/>
                </a:ext>
              </a:extLst>
            </p:cNvPr>
            <p:cNvSpPr txBox="1"/>
            <p:nvPr/>
          </p:nvSpPr>
          <p:spPr>
            <a:xfrm>
              <a:off x="830479" y="750434"/>
              <a:ext cx="4635953" cy="830997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chemeClr val="tx2">
                        <a:lumMod val="75000"/>
                        <a:lumOff val="25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dirty="0"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8581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109" descr="A computer and a sign on a desk&#10;&#10;Description automatically generated">
            <a:extLst>
              <a:ext uri="{FF2B5EF4-FFF2-40B4-BE49-F238E27FC236}">
                <a16:creationId xmlns:a16="http://schemas.microsoft.com/office/drawing/2014/main" id="{8DFC82D6-67A1-273B-65EC-4799F68BF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1" b="10389"/>
          <a:stretch/>
        </p:blipFill>
        <p:spPr>
          <a:xfrm>
            <a:off x="20" y="1"/>
            <a:ext cx="12191979" cy="6858000"/>
          </a:xfrm>
          <a:custGeom>
            <a:avLst/>
            <a:gdLst>
              <a:gd name="connsiteX0" fmla="*/ 0 w 12191979"/>
              <a:gd name="connsiteY0" fmla="*/ 0 h 6858000"/>
              <a:gd name="connsiteX1" fmla="*/ 12191979 w 12191979"/>
              <a:gd name="connsiteY1" fmla="*/ 0 h 6858000"/>
              <a:gd name="connsiteX2" fmla="*/ 12191979 w 12191979"/>
              <a:gd name="connsiteY2" fmla="*/ 6858000 h 6858000"/>
              <a:gd name="connsiteX3" fmla="*/ 0 w 12191979"/>
              <a:gd name="connsiteY3" fmla="*/ 6858000 h 6858000"/>
              <a:gd name="connsiteX4" fmla="*/ 0 w 12191979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79" h="6858000" fill="none" extrusionOk="0">
                <a:moveTo>
                  <a:pt x="0" y="0"/>
                </a:moveTo>
                <a:cubicBezTo>
                  <a:pt x="3579504" y="-522"/>
                  <a:pt x="6891171" y="-139265"/>
                  <a:pt x="12191979" y="0"/>
                </a:cubicBezTo>
                <a:cubicBezTo>
                  <a:pt x="12078545" y="3066195"/>
                  <a:pt x="12309264" y="5623180"/>
                  <a:pt x="12191979" y="6858000"/>
                </a:cubicBezTo>
                <a:cubicBezTo>
                  <a:pt x="7140832" y="6946986"/>
                  <a:pt x="4545096" y="6960690"/>
                  <a:pt x="0" y="6858000"/>
                </a:cubicBezTo>
                <a:cubicBezTo>
                  <a:pt x="135753" y="3502930"/>
                  <a:pt x="98226" y="2231561"/>
                  <a:pt x="0" y="0"/>
                </a:cubicBezTo>
                <a:close/>
              </a:path>
              <a:path w="12191979" h="6858000" stroke="0" extrusionOk="0">
                <a:moveTo>
                  <a:pt x="0" y="0"/>
                </a:moveTo>
                <a:cubicBezTo>
                  <a:pt x="1982686" y="43691"/>
                  <a:pt x="9545531" y="-103509"/>
                  <a:pt x="12191979" y="0"/>
                </a:cubicBezTo>
                <a:cubicBezTo>
                  <a:pt x="12297779" y="781979"/>
                  <a:pt x="12054036" y="4617635"/>
                  <a:pt x="12191979" y="6858000"/>
                </a:cubicBezTo>
                <a:cubicBezTo>
                  <a:pt x="10536874" y="6701728"/>
                  <a:pt x="2073603" y="6701997"/>
                  <a:pt x="0" y="6858000"/>
                </a:cubicBezTo>
                <a:cubicBezTo>
                  <a:pt x="-61288" y="6006120"/>
                  <a:pt x="-148173" y="2398415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985613225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115" name="Rectangle 114">
            <a:extLst>
              <a:ext uri="{FF2B5EF4-FFF2-40B4-BE49-F238E27FC236}">
                <a16:creationId xmlns:a16="http://schemas.microsoft.com/office/drawing/2014/main" id="{DDDE8F1B-7D12-DA50-6CB4-E966337CB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11769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75000"/>
                </a:schemeClr>
              </a:gs>
              <a:gs pos="26000">
                <a:schemeClr val="accent5">
                  <a:alpha val="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49D2FB46-4858-EF0E-0495-439BCECA8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389782" y="1992078"/>
            <a:ext cx="5255703" cy="4476138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94000"/>
                </a:schemeClr>
              </a:gs>
              <a:gs pos="55000">
                <a:schemeClr val="accent2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E39E8A4-1A69-6598-E450-4F053866DA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8610599" y="-2"/>
            <a:ext cx="3581399" cy="6857999"/>
          </a:xfrm>
          <a:prstGeom prst="rect">
            <a:avLst/>
          </a:prstGeom>
          <a:gradFill flip="none" rotWithShape="1">
            <a:gsLst>
              <a:gs pos="0">
                <a:schemeClr val="accent5">
                  <a:alpha val="85000"/>
                </a:schemeClr>
              </a:gs>
              <a:gs pos="47000">
                <a:schemeClr val="accent5">
                  <a:alpha val="0"/>
                </a:schemeClr>
              </a:gs>
            </a:gsLst>
            <a:lin ang="19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6F65BD2-2754-E0E9-CFE6-19FD22182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49683" y="-484316"/>
            <a:ext cx="2492629" cy="12192001"/>
          </a:xfrm>
          <a:prstGeom prst="rect">
            <a:avLst/>
          </a:prstGeom>
          <a:gradFill>
            <a:gsLst>
              <a:gs pos="2000">
                <a:schemeClr val="accent2"/>
              </a:gs>
              <a:gs pos="47000">
                <a:schemeClr val="accent5">
                  <a:lumMod val="60000"/>
                  <a:lumOff val="4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9FF3D06-BE9A-23D0-7FE5-BC81DE931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699371" y="2"/>
            <a:ext cx="2492629" cy="6857998"/>
          </a:xfrm>
          <a:prstGeom prst="rect">
            <a:avLst/>
          </a:prstGeom>
          <a:gradFill>
            <a:gsLst>
              <a:gs pos="0">
                <a:schemeClr val="accent2"/>
              </a:gs>
              <a:gs pos="52000">
                <a:schemeClr val="accent5">
                  <a:alpha val="0"/>
                </a:schemeClr>
              </a:gs>
            </a:gsLst>
            <a:lin ang="117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40379A6-AAC8-889D-44A7-35565D33D98C}"/>
              </a:ext>
            </a:extLst>
          </p:cNvPr>
          <p:cNvSpPr txBox="1"/>
          <p:nvPr/>
        </p:nvSpPr>
        <p:spPr>
          <a:xfrm>
            <a:off x="7125177" y="5702618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6B35A3-EADB-8751-BBDF-2A84BB307A3B}"/>
              </a:ext>
            </a:extLst>
          </p:cNvPr>
          <p:cNvSpPr txBox="1"/>
          <p:nvPr/>
        </p:nvSpPr>
        <p:spPr>
          <a:xfrm>
            <a:off x="284492" y="307929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2964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>
            <a:extLst>
              <a:ext uri="{FF2B5EF4-FFF2-40B4-BE49-F238E27FC236}">
                <a16:creationId xmlns:a16="http://schemas.microsoft.com/office/drawing/2014/main" id="{3B5F8FB9-93B9-4832-A062-85E1B6A5A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" name="Picture 111" descr="Times Square street with cars and billboards&#10;&#10;Description automatically generated">
            <a:extLst>
              <a:ext uri="{FF2B5EF4-FFF2-40B4-BE49-F238E27FC236}">
                <a16:creationId xmlns:a16="http://schemas.microsoft.com/office/drawing/2014/main" id="{4A0F91C3-5D34-50EC-B201-56C7C553B0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1" r="1" b="1"/>
          <a:stretch/>
        </p:blipFill>
        <p:spPr>
          <a:xfrm>
            <a:off x="1669474" y="10"/>
            <a:ext cx="10522527" cy="6857990"/>
          </a:xfrm>
          <a:custGeom>
            <a:avLst/>
            <a:gdLst>
              <a:gd name="connsiteX0" fmla="*/ 2882142 w 10522527"/>
              <a:gd name="connsiteY0" fmla="*/ 0 h 6857990"/>
              <a:gd name="connsiteX1" fmla="*/ 10522527 w 10522527"/>
              <a:gd name="connsiteY1" fmla="*/ 0 h 6857990"/>
              <a:gd name="connsiteX2" fmla="*/ 10522527 w 10522527"/>
              <a:gd name="connsiteY2" fmla="*/ 6857990 h 6857990"/>
              <a:gd name="connsiteX3" fmla="*/ 80697 w 10522527"/>
              <a:gd name="connsiteY3" fmla="*/ 6857990 h 6857990"/>
              <a:gd name="connsiteX4" fmla="*/ 37339 w 10522527"/>
              <a:gd name="connsiteY4" fmla="*/ 6516775 h 6857990"/>
              <a:gd name="connsiteX5" fmla="*/ 0 w 10522527"/>
              <a:gd name="connsiteY5" fmla="*/ 5777338 h 6857990"/>
              <a:gd name="connsiteX6" fmla="*/ 2631803 w 10522527"/>
              <a:gd name="connsiteY6" fmla="*/ 196727 h 6857990"/>
              <a:gd name="connsiteX7" fmla="*/ 2882142 w 10522527"/>
              <a:gd name="connsiteY7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522527" h="6857990" fill="none" extrusionOk="0">
                <a:moveTo>
                  <a:pt x="2882142" y="0"/>
                </a:moveTo>
                <a:cubicBezTo>
                  <a:pt x="5514495" y="-106778"/>
                  <a:pt x="9254023" y="-45751"/>
                  <a:pt x="10522527" y="0"/>
                </a:cubicBezTo>
                <a:cubicBezTo>
                  <a:pt x="10559359" y="1772593"/>
                  <a:pt x="10678796" y="5458059"/>
                  <a:pt x="10522527" y="6857990"/>
                </a:cubicBezTo>
                <a:cubicBezTo>
                  <a:pt x="6752329" y="6786162"/>
                  <a:pt x="4735960" y="6713320"/>
                  <a:pt x="80697" y="6857990"/>
                </a:cubicBezTo>
                <a:cubicBezTo>
                  <a:pt x="72169" y="6690172"/>
                  <a:pt x="27100" y="6573175"/>
                  <a:pt x="37339" y="6516775"/>
                </a:cubicBezTo>
                <a:cubicBezTo>
                  <a:pt x="46098" y="6259978"/>
                  <a:pt x="-2702" y="6058013"/>
                  <a:pt x="0" y="5777338"/>
                </a:cubicBezTo>
                <a:cubicBezTo>
                  <a:pt x="-27058" y="3722399"/>
                  <a:pt x="1336604" y="1455702"/>
                  <a:pt x="2631803" y="196727"/>
                </a:cubicBezTo>
                <a:cubicBezTo>
                  <a:pt x="2754574" y="121689"/>
                  <a:pt x="2808269" y="45760"/>
                  <a:pt x="2882142" y="0"/>
                </a:cubicBezTo>
                <a:close/>
              </a:path>
              <a:path w="10522527" h="6857990" stroke="0" extrusionOk="0">
                <a:moveTo>
                  <a:pt x="2882142" y="0"/>
                </a:moveTo>
                <a:cubicBezTo>
                  <a:pt x="3946357" y="-162530"/>
                  <a:pt x="8258638" y="-68793"/>
                  <a:pt x="10522527" y="0"/>
                </a:cubicBezTo>
                <a:cubicBezTo>
                  <a:pt x="10645005" y="1466132"/>
                  <a:pt x="10614682" y="4377585"/>
                  <a:pt x="10522527" y="6857990"/>
                </a:cubicBezTo>
                <a:cubicBezTo>
                  <a:pt x="8822961" y="6995573"/>
                  <a:pt x="3624053" y="6828369"/>
                  <a:pt x="80697" y="6857990"/>
                </a:cubicBezTo>
                <a:cubicBezTo>
                  <a:pt x="56091" y="6792471"/>
                  <a:pt x="37864" y="6662671"/>
                  <a:pt x="37339" y="6516775"/>
                </a:cubicBezTo>
                <a:cubicBezTo>
                  <a:pt x="10020" y="6239065"/>
                  <a:pt x="9908" y="5982930"/>
                  <a:pt x="0" y="5777338"/>
                </a:cubicBezTo>
                <a:cubicBezTo>
                  <a:pt x="364500" y="3544178"/>
                  <a:pt x="1260794" y="1715708"/>
                  <a:pt x="2631803" y="196727"/>
                </a:cubicBezTo>
                <a:cubicBezTo>
                  <a:pt x="2746814" y="128504"/>
                  <a:pt x="2841220" y="16717"/>
                  <a:pt x="2882142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solid"/>
            <a:extLst>
              <a:ext uri="{C807C97D-BFC1-408E-A445-0C87EB9F89A2}">
                <ask:lineSketchStyleProps xmlns:ask="http://schemas.microsoft.com/office/drawing/2018/sketchyshapes" sd="1298517586"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22527" h="6858000">
                        <a:moveTo>
                          <a:pt x="2882142" y="0"/>
                        </a:moveTo>
                        <a:lnTo>
                          <a:pt x="10522527" y="0"/>
                        </a:lnTo>
                        <a:lnTo>
                          <a:pt x="10522527" y="6858000"/>
                        </a:lnTo>
                        <a:lnTo>
                          <a:pt x="80697" y="6858000"/>
                        </a:lnTo>
                        <a:lnTo>
                          <a:pt x="37339" y="6516785"/>
                        </a:lnTo>
                        <a:cubicBezTo>
                          <a:pt x="12648" y="6273664"/>
                          <a:pt x="0" y="6026982"/>
                          <a:pt x="0" y="5777347"/>
                        </a:cubicBezTo>
                        <a:cubicBezTo>
                          <a:pt x="0" y="3530630"/>
                          <a:pt x="1024495" y="1523197"/>
                          <a:pt x="2631803" y="196728"/>
                        </a:cubicBez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119" name="Arc 118">
            <a:extLst>
              <a:ext uri="{FF2B5EF4-FFF2-40B4-BE49-F238E27FC236}">
                <a16:creationId xmlns:a16="http://schemas.microsoft.com/office/drawing/2014/main" id="{F37E8EB2-7BE0-4F3D-921C-F4E9C2C1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7715">
            <a:off x="1108520" y="775849"/>
            <a:ext cx="2987899" cy="2987899"/>
          </a:xfrm>
          <a:prstGeom prst="arc">
            <a:avLst>
              <a:gd name="adj1" fmla="val 16200000"/>
              <a:gd name="adj2" fmla="val 2287352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E77AE46B-A945-4A7E-9911-903176079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742" y="5649686"/>
            <a:ext cx="546100" cy="54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0CD157-4B2B-F627-48BE-6A5BF87CFEB8}"/>
              </a:ext>
            </a:extLst>
          </p:cNvPr>
          <p:cNvSpPr txBox="1"/>
          <p:nvPr/>
        </p:nvSpPr>
        <p:spPr>
          <a:xfrm>
            <a:off x="7125177" y="5702618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2B694-DF28-26B8-15A6-723906C81D57}"/>
              </a:ext>
            </a:extLst>
          </p:cNvPr>
          <p:cNvSpPr txBox="1"/>
          <p:nvPr/>
        </p:nvSpPr>
        <p:spPr>
          <a:xfrm>
            <a:off x="284492" y="28738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3590C-3383-ABBA-01F1-31176C9332DF}"/>
              </a:ext>
            </a:extLst>
          </p:cNvPr>
          <p:cNvSpPr txBox="1"/>
          <p:nvPr/>
        </p:nvSpPr>
        <p:spPr>
          <a:xfrm>
            <a:off x="492238" y="1584845"/>
            <a:ext cx="11268892" cy="3618922"/>
          </a:xfrm>
          <a:custGeom>
            <a:avLst/>
            <a:gdLst>
              <a:gd name="connsiteX0" fmla="*/ 0 w 11268892"/>
              <a:gd name="connsiteY0" fmla="*/ 0 h 3618922"/>
              <a:gd name="connsiteX1" fmla="*/ 11268892 w 11268892"/>
              <a:gd name="connsiteY1" fmla="*/ 0 h 3618922"/>
              <a:gd name="connsiteX2" fmla="*/ 11268892 w 11268892"/>
              <a:gd name="connsiteY2" fmla="*/ 3618922 h 3618922"/>
              <a:gd name="connsiteX3" fmla="*/ 0 w 11268892"/>
              <a:gd name="connsiteY3" fmla="*/ 3618922 h 3618922"/>
              <a:gd name="connsiteX4" fmla="*/ 0 w 11268892"/>
              <a:gd name="connsiteY4" fmla="*/ 0 h 361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8892" h="3618922" extrusionOk="0">
                <a:moveTo>
                  <a:pt x="0" y="0"/>
                </a:moveTo>
                <a:cubicBezTo>
                  <a:pt x="4816964" y="-52937"/>
                  <a:pt x="8284295" y="-57823"/>
                  <a:pt x="11268892" y="0"/>
                </a:cubicBezTo>
                <a:cubicBezTo>
                  <a:pt x="11124575" y="1487194"/>
                  <a:pt x="11389918" y="2499923"/>
                  <a:pt x="11268892" y="3618922"/>
                </a:cubicBezTo>
                <a:cubicBezTo>
                  <a:pt x="8294917" y="3739148"/>
                  <a:pt x="2423599" y="3564402"/>
                  <a:pt x="0" y="3618922"/>
                </a:cubicBezTo>
                <a:cubicBezTo>
                  <a:pt x="56968" y="2996725"/>
                  <a:pt x="155085" y="481207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697629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 118">
            <a:extLst>
              <a:ext uri="{FF2B5EF4-FFF2-40B4-BE49-F238E27FC236}">
                <a16:creationId xmlns:a16="http://schemas.microsoft.com/office/drawing/2014/main" id="{16B067B1-F4E5-4FDF-813D-C9E872E80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4" name="Picture 113" descr="A couple of yellow minions&#10;&#10;Description automatically generated">
            <a:extLst>
              <a:ext uri="{FF2B5EF4-FFF2-40B4-BE49-F238E27FC236}">
                <a16:creationId xmlns:a16="http://schemas.microsoft.com/office/drawing/2014/main" id="{B9AA355C-022F-C003-F736-C5471DA16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91" b="6643"/>
          <a:stretch/>
        </p:blipFill>
        <p:spPr>
          <a:xfrm>
            <a:off x="249586" y="261437"/>
            <a:ext cx="11576450" cy="6335126"/>
          </a:xfrm>
          <a:prstGeom prst="rect">
            <a:avLst/>
          </a:pr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14B2FD-12C6-D351-A91E-1C42F7C2184E}"/>
              </a:ext>
            </a:extLst>
          </p:cNvPr>
          <p:cNvSpPr txBox="1"/>
          <p:nvPr/>
        </p:nvSpPr>
        <p:spPr>
          <a:xfrm>
            <a:off x="6616148" y="5480786"/>
            <a:ext cx="4939312" cy="830997"/>
          </a:xfrm>
          <a:custGeom>
            <a:avLst/>
            <a:gdLst>
              <a:gd name="connsiteX0" fmla="*/ 0 w 4939312"/>
              <a:gd name="connsiteY0" fmla="*/ 0 h 830997"/>
              <a:gd name="connsiteX1" fmla="*/ 568021 w 4939312"/>
              <a:gd name="connsiteY1" fmla="*/ 0 h 830997"/>
              <a:gd name="connsiteX2" fmla="*/ 1037256 w 4939312"/>
              <a:gd name="connsiteY2" fmla="*/ 0 h 830997"/>
              <a:gd name="connsiteX3" fmla="*/ 1753456 w 4939312"/>
              <a:gd name="connsiteY3" fmla="*/ 0 h 830997"/>
              <a:gd name="connsiteX4" fmla="*/ 2321477 w 4939312"/>
              <a:gd name="connsiteY4" fmla="*/ 0 h 830997"/>
              <a:gd name="connsiteX5" fmla="*/ 2889498 w 4939312"/>
              <a:gd name="connsiteY5" fmla="*/ 0 h 830997"/>
              <a:gd name="connsiteX6" fmla="*/ 3605698 w 4939312"/>
              <a:gd name="connsiteY6" fmla="*/ 0 h 830997"/>
              <a:gd name="connsiteX7" fmla="*/ 4124326 w 4939312"/>
              <a:gd name="connsiteY7" fmla="*/ 0 h 830997"/>
              <a:gd name="connsiteX8" fmla="*/ 4939312 w 4939312"/>
              <a:gd name="connsiteY8" fmla="*/ 0 h 830997"/>
              <a:gd name="connsiteX9" fmla="*/ 4939312 w 4939312"/>
              <a:gd name="connsiteY9" fmla="*/ 432118 h 830997"/>
              <a:gd name="connsiteX10" fmla="*/ 4939312 w 4939312"/>
              <a:gd name="connsiteY10" fmla="*/ 830997 h 830997"/>
              <a:gd name="connsiteX11" fmla="*/ 4321898 w 4939312"/>
              <a:gd name="connsiteY11" fmla="*/ 830997 h 830997"/>
              <a:gd name="connsiteX12" fmla="*/ 3753877 w 4939312"/>
              <a:gd name="connsiteY12" fmla="*/ 830997 h 830997"/>
              <a:gd name="connsiteX13" fmla="*/ 3037677 w 4939312"/>
              <a:gd name="connsiteY13" fmla="*/ 830997 h 830997"/>
              <a:gd name="connsiteX14" fmla="*/ 2321477 w 4939312"/>
              <a:gd name="connsiteY14" fmla="*/ 830997 h 830997"/>
              <a:gd name="connsiteX15" fmla="*/ 1802849 w 4939312"/>
              <a:gd name="connsiteY15" fmla="*/ 830997 h 830997"/>
              <a:gd name="connsiteX16" fmla="*/ 1185435 w 4939312"/>
              <a:gd name="connsiteY16" fmla="*/ 830997 h 830997"/>
              <a:gd name="connsiteX17" fmla="*/ 0 w 4939312"/>
              <a:gd name="connsiteY17" fmla="*/ 830997 h 830997"/>
              <a:gd name="connsiteX18" fmla="*/ 0 w 4939312"/>
              <a:gd name="connsiteY18" fmla="*/ 415499 h 830997"/>
              <a:gd name="connsiteX19" fmla="*/ 0 w 4939312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939312" h="830997" extrusionOk="0">
                <a:moveTo>
                  <a:pt x="0" y="0"/>
                </a:moveTo>
                <a:cubicBezTo>
                  <a:pt x="139999" y="-1888"/>
                  <a:pt x="442302" y="-13489"/>
                  <a:pt x="568021" y="0"/>
                </a:cubicBezTo>
                <a:cubicBezTo>
                  <a:pt x="693740" y="13489"/>
                  <a:pt x="803815" y="22309"/>
                  <a:pt x="1037256" y="0"/>
                </a:cubicBezTo>
                <a:cubicBezTo>
                  <a:pt x="1270698" y="-22309"/>
                  <a:pt x="1440992" y="-6629"/>
                  <a:pt x="1753456" y="0"/>
                </a:cubicBezTo>
                <a:cubicBezTo>
                  <a:pt x="2065920" y="6629"/>
                  <a:pt x="2038965" y="-17383"/>
                  <a:pt x="2321477" y="0"/>
                </a:cubicBezTo>
                <a:cubicBezTo>
                  <a:pt x="2603989" y="17383"/>
                  <a:pt x="2732059" y="-26988"/>
                  <a:pt x="2889498" y="0"/>
                </a:cubicBezTo>
                <a:cubicBezTo>
                  <a:pt x="3046937" y="26988"/>
                  <a:pt x="3294537" y="-19739"/>
                  <a:pt x="3605698" y="0"/>
                </a:cubicBezTo>
                <a:cubicBezTo>
                  <a:pt x="3916859" y="19739"/>
                  <a:pt x="3917241" y="23578"/>
                  <a:pt x="4124326" y="0"/>
                </a:cubicBezTo>
                <a:cubicBezTo>
                  <a:pt x="4331411" y="-23578"/>
                  <a:pt x="4700482" y="-7379"/>
                  <a:pt x="4939312" y="0"/>
                </a:cubicBezTo>
                <a:cubicBezTo>
                  <a:pt x="4957130" y="211418"/>
                  <a:pt x="4922712" y="266614"/>
                  <a:pt x="4939312" y="432118"/>
                </a:cubicBezTo>
                <a:cubicBezTo>
                  <a:pt x="4955912" y="597622"/>
                  <a:pt x="4933446" y="668066"/>
                  <a:pt x="4939312" y="830997"/>
                </a:cubicBezTo>
                <a:cubicBezTo>
                  <a:pt x="4670561" y="848790"/>
                  <a:pt x="4589935" y="801690"/>
                  <a:pt x="4321898" y="830997"/>
                </a:cubicBezTo>
                <a:cubicBezTo>
                  <a:pt x="4053861" y="860304"/>
                  <a:pt x="3967704" y="812805"/>
                  <a:pt x="3753877" y="830997"/>
                </a:cubicBezTo>
                <a:cubicBezTo>
                  <a:pt x="3540050" y="849189"/>
                  <a:pt x="3332633" y="818483"/>
                  <a:pt x="3037677" y="830997"/>
                </a:cubicBezTo>
                <a:cubicBezTo>
                  <a:pt x="2742721" y="843511"/>
                  <a:pt x="2577004" y="846586"/>
                  <a:pt x="2321477" y="830997"/>
                </a:cubicBezTo>
                <a:cubicBezTo>
                  <a:pt x="2065950" y="815408"/>
                  <a:pt x="1931118" y="843683"/>
                  <a:pt x="1802849" y="830997"/>
                </a:cubicBezTo>
                <a:cubicBezTo>
                  <a:pt x="1674580" y="818311"/>
                  <a:pt x="1368432" y="825025"/>
                  <a:pt x="1185435" y="830997"/>
                </a:cubicBezTo>
                <a:cubicBezTo>
                  <a:pt x="1002438" y="836969"/>
                  <a:pt x="321634" y="845316"/>
                  <a:pt x="0" y="830997"/>
                </a:cubicBezTo>
                <a:cubicBezTo>
                  <a:pt x="15350" y="661463"/>
                  <a:pt x="1983" y="601886"/>
                  <a:pt x="0" y="415499"/>
                </a:cubicBezTo>
                <a:cubicBezTo>
                  <a:pt x="-1983" y="229112"/>
                  <a:pt x="-19333" y="182545"/>
                  <a:pt x="0" y="0"/>
                </a:cubicBezTo>
                <a:close/>
              </a:path>
            </a:pathLst>
          </a:custGeom>
          <a:noFill/>
          <a:ln w="3492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90500">
              <a:schemeClr val="tx2">
                <a:lumMod val="75000"/>
                <a:lumOff val="2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chemeClr val="tx2">
                      <a:lumMod val="75000"/>
                      <a:lumOff val="25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chemeClr val="tx2">
                    <a:lumMod val="75000"/>
                    <a:lumOff val="2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C7055-D046-C9E6-2003-1667717D4E7E}"/>
              </a:ext>
            </a:extLst>
          </p:cNvPr>
          <p:cNvSpPr txBox="1"/>
          <p:nvPr/>
        </p:nvSpPr>
        <p:spPr>
          <a:xfrm>
            <a:off x="664291" y="517281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973550 w 4635953"/>
              <a:gd name="connsiteY2" fmla="*/ 0 h 830997"/>
              <a:gd name="connsiteX3" fmla="*/ 1645763 w 4635953"/>
              <a:gd name="connsiteY3" fmla="*/ 0 h 830997"/>
              <a:gd name="connsiteX4" fmla="*/ 2178898 w 4635953"/>
              <a:gd name="connsiteY4" fmla="*/ 0 h 830997"/>
              <a:gd name="connsiteX5" fmla="*/ 2712033 w 4635953"/>
              <a:gd name="connsiteY5" fmla="*/ 0 h 830997"/>
              <a:gd name="connsiteX6" fmla="*/ 3384246 w 4635953"/>
              <a:gd name="connsiteY6" fmla="*/ 0 h 830997"/>
              <a:gd name="connsiteX7" fmla="*/ 3871021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3211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851111 w 4635953"/>
              <a:gd name="connsiteY13" fmla="*/ 830997 h 830997"/>
              <a:gd name="connsiteX14" fmla="*/ 2178898 w 4635953"/>
              <a:gd name="connsiteY14" fmla="*/ 830997 h 830997"/>
              <a:gd name="connsiteX15" fmla="*/ 1692123 w 4635953"/>
              <a:gd name="connsiteY15" fmla="*/ 830997 h 830997"/>
              <a:gd name="connsiteX16" fmla="*/ 1112629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15499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extrusionOk="0">
                <a:moveTo>
                  <a:pt x="0" y="0"/>
                </a:moveTo>
                <a:cubicBezTo>
                  <a:pt x="151631" y="-4652"/>
                  <a:pt x="324483" y="25610"/>
                  <a:pt x="533135" y="0"/>
                </a:cubicBezTo>
                <a:cubicBezTo>
                  <a:pt x="741788" y="-25610"/>
                  <a:pt x="876648" y="13096"/>
                  <a:pt x="973550" y="0"/>
                </a:cubicBezTo>
                <a:cubicBezTo>
                  <a:pt x="1070452" y="-13096"/>
                  <a:pt x="1388466" y="69663"/>
                  <a:pt x="1645763" y="0"/>
                </a:cubicBezTo>
                <a:cubicBezTo>
                  <a:pt x="1903060" y="-69663"/>
                  <a:pt x="1960428" y="5788"/>
                  <a:pt x="2178898" y="0"/>
                </a:cubicBezTo>
                <a:cubicBezTo>
                  <a:pt x="2397369" y="-5788"/>
                  <a:pt x="2596508" y="2908"/>
                  <a:pt x="2712033" y="0"/>
                </a:cubicBezTo>
                <a:cubicBezTo>
                  <a:pt x="2827558" y="-2908"/>
                  <a:pt x="3155564" y="40687"/>
                  <a:pt x="3384246" y="0"/>
                </a:cubicBezTo>
                <a:cubicBezTo>
                  <a:pt x="3612928" y="-40687"/>
                  <a:pt x="3733448" y="495"/>
                  <a:pt x="3871021" y="0"/>
                </a:cubicBezTo>
                <a:cubicBezTo>
                  <a:pt x="4008595" y="-495"/>
                  <a:pt x="4314165" y="10744"/>
                  <a:pt x="4635953" y="0"/>
                </a:cubicBezTo>
                <a:cubicBezTo>
                  <a:pt x="4658092" y="211418"/>
                  <a:pt x="4597747" y="266614"/>
                  <a:pt x="4635953" y="432118"/>
                </a:cubicBezTo>
                <a:cubicBezTo>
                  <a:pt x="4674159" y="597622"/>
                  <a:pt x="4634076" y="668066"/>
                  <a:pt x="4635953" y="830997"/>
                </a:cubicBezTo>
                <a:cubicBezTo>
                  <a:pt x="4489449" y="883709"/>
                  <a:pt x="4284358" y="815016"/>
                  <a:pt x="4056459" y="830997"/>
                </a:cubicBezTo>
                <a:cubicBezTo>
                  <a:pt x="3828560" y="846978"/>
                  <a:pt x="3656438" y="779433"/>
                  <a:pt x="3523324" y="830997"/>
                </a:cubicBezTo>
                <a:cubicBezTo>
                  <a:pt x="3390210" y="882561"/>
                  <a:pt x="3050655" y="755851"/>
                  <a:pt x="2851111" y="830997"/>
                </a:cubicBezTo>
                <a:cubicBezTo>
                  <a:pt x="2651567" y="906143"/>
                  <a:pt x="2401340" y="790256"/>
                  <a:pt x="2178898" y="830997"/>
                </a:cubicBezTo>
                <a:cubicBezTo>
                  <a:pt x="1956456" y="871738"/>
                  <a:pt x="1865769" y="785998"/>
                  <a:pt x="1692123" y="830997"/>
                </a:cubicBezTo>
                <a:cubicBezTo>
                  <a:pt x="1518477" y="875996"/>
                  <a:pt x="1302517" y="810345"/>
                  <a:pt x="1112629" y="830997"/>
                </a:cubicBezTo>
                <a:cubicBezTo>
                  <a:pt x="922741" y="851649"/>
                  <a:pt x="399396" y="803705"/>
                  <a:pt x="0" y="830997"/>
                </a:cubicBezTo>
                <a:cubicBezTo>
                  <a:pt x="-13735" y="661463"/>
                  <a:pt x="39378" y="601886"/>
                  <a:pt x="0" y="415499"/>
                </a:cubicBezTo>
                <a:cubicBezTo>
                  <a:pt x="-39378" y="229112"/>
                  <a:pt x="1442" y="182545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905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chemeClr val="tx2">
                    <a:lumMod val="75000"/>
                    <a:lumOff val="25000"/>
                  </a:schemeClr>
                </a:solidFill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solidFill>
                <a:schemeClr val="tx2">
                  <a:lumMod val="75000"/>
                  <a:lumOff val="25000"/>
                </a:schemeClr>
              </a:solidFill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9738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16" name="Picture 115" descr="A bridge over water with city lights at night&#10;&#10;Description automatically generated">
            <a:extLst>
              <a:ext uri="{FF2B5EF4-FFF2-40B4-BE49-F238E27FC236}">
                <a16:creationId xmlns:a16="http://schemas.microsoft.com/office/drawing/2014/main" id="{C1C77A76-97B5-2161-F6EA-D04A4B2F0BE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47" r="-1" b="13319"/>
          <a:stretch/>
        </p:blipFill>
        <p:spPr>
          <a:xfrm>
            <a:off x="20" y="-7624"/>
            <a:ext cx="12191981" cy="6887365"/>
          </a:xfrm>
          <a:custGeom>
            <a:avLst/>
            <a:gdLst>
              <a:gd name="connsiteX0" fmla="*/ 0 w 12191981"/>
              <a:gd name="connsiteY0" fmla="*/ 0 h 6887365"/>
              <a:gd name="connsiteX1" fmla="*/ 12191981 w 12191981"/>
              <a:gd name="connsiteY1" fmla="*/ 0 h 6887365"/>
              <a:gd name="connsiteX2" fmla="*/ 12191981 w 12191981"/>
              <a:gd name="connsiteY2" fmla="*/ 6887365 h 6887365"/>
              <a:gd name="connsiteX3" fmla="*/ 0 w 12191981"/>
              <a:gd name="connsiteY3" fmla="*/ 6887365 h 6887365"/>
              <a:gd name="connsiteX4" fmla="*/ 0 w 12191981"/>
              <a:gd name="connsiteY4" fmla="*/ 0 h 688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1981" h="6887365" fill="none" extrusionOk="0">
                <a:moveTo>
                  <a:pt x="0" y="0"/>
                </a:moveTo>
                <a:cubicBezTo>
                  <a:pt x="2628882" y="-59940"/>
                  <a:pt x="6852487" y="-26875"/>
                  <a:pt x="12191981" y="0"/>
                </a:cubicBezTo>
                <a:cubicBezTo>
                  <a:pt x="12165157" y="1999065"/>
                  <a:pt x="12287680" y="5526573"/>
                  <a:pt x="12191981" y="6887365"/>
                </a:cubicBezTo>
                <a:cubicBezTo>
                  <a:pt x="8704808" y="6950430"/>
                  <a:pt x="5672870" y="6987236"/>
                  <a:pt x="0" y="6887365"/>
                </a:cubicBezTo>
                <a:cubicBezTo>
                  <a:pt x="34675" y="4047545"/>
                  <a:pt x="133881" y="1360580"/>
                  <a:pt x="0" y="0"/>
                </a:cubicBezTo>
                <a:close/>
              </a:path>
              <a:path w="12191981" h="6887365" stroke="0" extrusionOk="0">
                <a:moveTo>
                  <a:pt x="0" y="0"/>
                </a:moveTo>
                <a:cubicBezTo>
                  <a:pt x="3170160" y="-5334"/>
                  <a:pt x="7793765" y="-135230"/>
                  <a:pt x="12191981" y="0"/>
                </a:cubicBezTo>
                <a:cubicBezTo>
                  <a:pt x="12188646" y="3346322"/>
                  <a:pt x="12320848" y="5291892"/>
                  <a:pt x="12191981" y="6887365"/>
                </a:cubicBezTo>
                <a:cubicBezTo>
                  <a:pt x="6554445" y="6886181"/>
                  <a:pt x="6079748" y="6846751"/>
                  <a:pt x="0" y="6887365"/>
                </a:cubicBezTo>
                <a:cubicBezTo>
                  <a:pt x="-24452" y="5238855"/>
                  <a:pt x="40546" y="1769931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19534492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C17D6E-AA3D-105E-B5C7-5DDC0D2404E6}"/>
              </a:ext>
            </a:extLst>
          </p:cNvPr>
          <p:cNvSpPr txBox="1"/>
          <p:nvPr/>
        </p:nvSpPr>
        <p:spPr>
          <a:xfrm>
            <a:off x="7125177" y="5702618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46CCFD-2965-F5E6-A639-5235A9BE45ED}"/>
              </a:ext>
            </a:extLst>
          </p:cNvPr>
          <p:cNvSpPr txBox="1"/>
          <p:nvPr/>
        </p:nvSpPr>
        <p:spPr>
          <a:xfrm>
            <a:off x="459090" y="26405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4CB2D9-B1EC-ED1D-8485-3BF392539AC6}"/>
              </a:ext>
            </a:extLst>
          </p:cNvPr>
          <p:cNvSpPr txBox="1"/>
          <p:nvPr/>
        </p:nvSpPr>
        <p:spPr>
          <a:xfrm>
            <a:off x="492238" y="1584845"/>
            <a:ext cx="11268892" cy="3618922"/>
          </a:xfrm>
          <a:custGeom>
            <a:avLst/>
            <a:gdLst>
              <a:gd name="connsiteX0" fmla="*/ 0 w 11268892"/>
              <a:gd name="connsiteY0" fmla="*/ 0 h 3618922"/>
              <a:gd name="connsiteX1" fmla="*/ 11268892 w 11268892"/>
              <a:gd name="connsiteY1" fmla="*/ 0 h 3618922"/>
              <a:gd name="connsiteX2" fmla="*/ 11268892 w 11268892"/>
              <a:gd name="connsiteY2" fmla="*/ 3618922 h 3618922"/>
              <a:gd name="connsiteX3" fmla="*/ 0 w 11268892"/>
              <a:gd name="connsiteY3" fmla="*/ 3618922 h 3618922"/>
              <a:gd name="connsiteX4" fmla="*/ 0 w 11268892"/>
              <a:gd name="connsiteY4" fmla="*/ 0 h 3618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68892" h="3618922" extrusionOk="0">
                <a:moveTo>
                  <a:pt x="0" y="0"/>
                </a:moveTo>
                <a:cubicBezTo>
                  <a:pt x="4816964" y="-52937"/>
                  <a:pt x="8284295" y="-57823"/>
                  <a:pt x="11268892" y="0"/>
                </a:cubicBezTo>
                <a:cubicBezTo>
                  <a:pt x="11124575" y="1487194"/>
                  <a:pt x="11389918" y="2499923"/>
                  <a:pt x="11268892" y="3618922"/>
                </a:cubicBezTo>
                <a:cubicBezTo>
                  <a:pt x="8294917" y="3739148"/>
                  <a:pt x="2423599" y="3564402"/>
                  <a:pt x="0" y="3618922"/>
                </a:cubicBezTo>
                <a:cubicBezTo>
                  <a:pt x="56968" y="2996725"/>
                  <a:pt x="155085" y="481207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59206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117" descr="A stuffed toy in a chair&#10;&#10;Description automatically generated">
            <a:extLst>
              <a:ext uri="{FF2B5EF4-FFF2-40B4-BE49-F238E27FC236}">
                <a16:creationId xmlns:a16="http://schemas.microsoft.com/office/drawing/2014/main" id="{6124699D-E556-5FC0-0DEA-FE79428082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1110"/>
          <a:stretch/>
        </p:blipFill>
        <p:spPr>
          <a:xfrm>
            <a:off x="20" y="9"/>
            <a:ext cx="12191980" cy="6019791"/>
          </a:xfrm>
          <a:custGeom>
            <a:avLst/>
            <a:gdLst>
              <a:gd name="connsiteX0" fmla="*/ 7230250 w 12191980"/>
              <a:gd name="connsiteY0" fmla="*/ 5833017 h 6019791"/>
              <a:gd name="connsiteX1" fmla="*/ 7197103 w 12191980"/>
              <a:gd name="connsiteY1" fmla="*/ 5839412 h 6019791"/>
              <a:gd name="connsiteX2" fmla="*/ 7214533 w 12191980"/>
              <a:gd name="connsiteY2" fmla="*/ 5837838 h 6019791"/>
              <a:gd name="connsiteX3" fmla="*/ 7230250 w 12191980"/>
              <a:gd name="connsiteY3" fmla="*/ 5833017 h 6019791"/>
              <a:gd name="connsiteX4" fmla="*/ 7009108 w 12191980"/>
              <a:gd name="connsiteY4" fmla="*/ 5777126 h 6019791"/>
              <a:gd name="connsiteX5" fmla="*/ 7021551 w 12191980"/>
              <a:gd name="connsiteY5" fmla="*/ 5788079 h 6019791"/>
              <a:gd name="connsiteX6" fmla="*/ 7021551 w 12191980"/>
              <a:gd name="connsiteY6" fmla="*/ 5788078 h 6019791"/>
              <a:gd name="connsiteX7" fmla="*/ 7009108 w 12191980"/>
              <a:gd name="connsiteY7" fmla="*/ 5777126 h 6019791"/>
              <a:gd name="connsiteX8" fmla="*/ 7768430 w 12191980"/>
              <a:gd name="connsiteY8" fmla="*/ 5670289 h 6019791"/>
              <a:gd name="connsiteX9" fmla="*/ 7768430 w 12191980"/>
              <a:gd name="connsiteY9" fmla="*/ 5670290 h 6019791"/>
              <a:gd name="connsiteX10" fmla="*/ 7792434 w 12191980"/>
              <a:gd name="connsiteY10" fmla="*/ 5692487 h 6019791"/>
              <a:gd name="connsiteX11" fmla="*/ 7768430 w 12191980"/>
              <a:gd name="connsiteY11" fmla="*/ 5670289 h 6019791"/>
              <a:gd name="connsiteX12" fmla="*/ 4038741 w 12191980"/>
              <a:gd name="connsiteY12" fmla="*/ 5668197 h 6019791"/>
              <a:gd name="connsiteX13" fmla="*/ 4030510 w 12191980"/>
              <a:gd name="connsiteY13" fmla="*/ 5679695 h 6019791"/>
              <a:gd name="connsiteX14" fmla="*/ 4015602 w 12191980"/>
              <a:gd name="connsiteY14" fmla="*/ 5698310 h 6019791"/>
              <a:gd name="connsiteX15" fmla="*/ 3996838 w 12191980"/>
              <a:gd name="connsiteY15" fmla="*/ 5707844 h 6019791"/>
              <a:gd name="connsiteX16" fmla="*/ 4030511 w 12191980"/>
              <a:gd name="connsiteY16" fmla="*/ 5679695 h 6019791"/>
              <a:gd name="connsiteX17" fmla="*/ 4038741 w 12191980"/>
              <a:gd name="connsiteY17" fmla="*/ 5668197 h 6019791"/>
              <a:gd name="connsiteX18" fmla="*/ 6245332 w 12191980"/>
              <a:gd name="connsiteY18" fmla="*/ 5664833 h 6019791"/>
              <a:gd name="connsiteX19" fmla="*/ 6274395 w 12191980"/>
              <a:gd name="connsiteY19" fmla="*/ 5671544 h 6019791"/>
              <a:gd name="connsiteX20" fmla="*/ 6291236 w 12191980"/>
              <a:gd name="connsiteY20" fmla="*/ 5677782 h 6019791"/>
              <a:gd name="connsiteX21" fmla="*/ 6291374 w 12191980"/>
              <a:gd name="connsiteY21" fmla="*/ 5677834 h 6019791"/>
              <a:gd name="connsiteX22" fmla="*/ 6306273 w 12191980"/>
              <a:gd name="connsiteY22" fmla="*/ 5683599 h 6019791"/>
              <a:gd name="connsiteX23" fmla="*/ 6308064 w 12191980"/>
              <a:gd name="connsiteY23" fmla="*/ 5684009 h 6019791"/>
              <a:gd name="connsiteX24" fmla="*/ 6313844 w 12191980"/>
              <a:gd name="connsiteY24" fmla="*/ 5686147 h 6019791"/>
              <a:gd name="connsiteX25" fmla="*/ 6337037 w 12191980"/>
              <a:gd name="connsiteY25" fmla="*/ 5690653 h 6019791"/>
              <a:gd name="connsiteX26" fmla="*/ 6308064 w 12191980"/>
              <a:gd name="connsiteY26" fmla="*/ 5684009 h 6019791"/>
              <a:gd name="connsiteX27" fmla="*/ 6291374 w 12191980"/>
              <a:gd name="connsiteY27" fmla="*/ 5677834 h 6019791"/>
              <a:gd name="connsiteX28" fmla="*/ 6276186 w 12191980"/>
              <a:gd name="connsiteY28" fmla="*/ 5671958 h 6019791"/>
              <a:gd name="connsiteX29" fmla="*/ 6274395 w 12191980"/>
              <a:gd name="connsiteY29" fmla="*/ 5671544 h 6019791"/>
              <a:gd name="connsiteX30" fmla="*/ 6268602 w 12191980"/>
              <a:gd name="connsiteY30" fmla="*/ 5669397 h 6019791"/>
              <a:gd name="connsiteX31" fmla="*/ 6245332 w 12191980"/>
              <a:gd name="connsiteY31" fmla="*/ 5664833 h 6019791"/>
              <a:gd name="connsiteX32" fmla="*/ 6558826 w 12191980"/>
              <a:gd name="connsiteY32" fmla="*/ 5635374 h 6019791"/>
              <a:gd name="connsiteX33" fmla="*/ 6529973 w 12191980"/>
              <a:gd name="connsiteY33" fmla="*/ 5636802 h 6019791"/>
              <a:gd name="connsiteX34" fmla="*/ 6589196 w 12191980"/>
              <a:gd name="connsiteY34" fmla="*/ 5640189 h 6019791"/>
              <a:gd name="connsiteX35" fmla="*/ 6558826 w 12191980"/>
              <a:gd name="connsiteY35" fmla="*/ 5635374 h 6019791"/>
              <a:gd name="connsiteX36" fmla="*/ 4834446 w 12191980"/>
              <a:gd name="connsiteY36" fmla="*/ 5575474 h 6019791"/>
              <a:gd name="connsiteX37" fmla="*/ 4883977 w 12191980"/>
              <a:gd name="connsiteY37" fmla="*/ 5599413 h 6019791"/>
              <a:gd name="connsiteX38" fmla="*/ 4858230 w 12191980"/>
              <a:gd name="connsiteY38" fmla="*/ 5592981 h 6019791"/>
              <a:gd name="connsiteX39" fmla="*/ 4834446 w 12191980"/>
              <a:gd name="connsiteY39" fmla="*/ 5575474 h 6019791"/>
              <a:gd name="connsiteX40" fmla="*/ 5056434 w 12191980"/>
              <a:gd name="connsiteY40" fmla="*/ 5573170 h 6019791"/>
              <a:gd name="connsiteX41" fmla="*/ 5072579 w 12191980"/>
              <a:gd name="connsiteY41" fmla="*/ 5573940 h 6019791"/>
              <a:gd name="connsiteX42" fmla="*/ 5089153 w 12191980"/>
              <a:gd name="connsiteY42" fmla="*/ 5582434 h 6019791"/>
              <a:gd name="connsiteX43" fmla="*/ 5056434 w 12191980"/>
              <a:gd name="connsiteY43" fmla="*/ 5573170 h 6019791"/>
              <a:gd name="connsiteX44" fmla="*/ 739850 w 12191980"/>
              <a:gd name="connsiteY44" fmla="*/ 5277037 h 6019791"/>
              <a:gd name="connsiteX45" fmla="*/ 724276 w 12191980"/>
              <a:gd name="connsiteY45" fmla="*/ 5297990 h 6019791"/>
              <a:gd name="connsiteX46" fmla="*/ 708619 w 12191980"/>
              <a:gd name="connsiteY46" fmla="*/ 5313948 h 6019791"/>
              <a:gd name="connsiteX47" fmla="*/ 691437 w 12191980"/>
              <a:gd name="connsiteY47" fmla="*/ 5319355 h 6019791"/>
              <a:gd name="connsiteX48" fmla="*/ 708620 w 12191980"/>
              <a:gd name="connsiteY48" fmla="*/ 5313948 h 6019791"/>
              <a:gd name="connsiteX49" fmla="*/ 724277 w 12191980"/>
              <a:gd name="connsiteY49" fmla="*/ 5297990 h 6019791"/>
              <a:gd name="connsiteX50" fmla="*/ 739850 w 12191980"/>
              <a:gd name="connsiteY50" fmla="*/ 5277037 h 6019791"/>
              <a:gd name="connsiteX51" fmla="*/ 8934136 w 12191980"/>
              <a:gd name="connsiteY51" fmla="*/ 5209383 h 6019791"/>
              <a:gd name="connsiteX52" fmla="*/ 8954234 w 12191980"/>
              <a:gd name="connsiteY52" fmla="*/ 5224127 h 6019791"/>
              <a:gd name="connsiteX53" fmla="*/ 8962374 w 12191980"/>
              <a:gd name="connsiteY53" fmla="*/ 5227385 h 6019791"/>
              <a:gd name="connsiteX54" fmla="*/ 8954235 w 12191980"/>
              <a:gd name="connsiteY54" fmla="*/ 5224127 h 6019791"/>
              <a:gd name="connsiteX55" fmla="*/ 8934136 w 12191980"/>
              <a:gd name="connsiteY55" fmla="*/ 5209383 h 6019791"/>
              <a:gd name="connsiteX56" fmla="*/ 2314812 w 12191980"/>
              <a:gd name="connsiteY56" fmla="*/ 5207807 h 6019791"/>
              <a:gd name="connsiteX57" fmla="*/ 2300905 w 12191980"/>
              <a:gd name="connsiteY57" fmla="*/ 5213145 h 6019791"/>
              <a:gd name="connsiteX58" fmla="*/ 2216511 w 12191980"/>
              <a:gd name="connsiteY58" fmla="*/ 5248443 h 6019791"/>
              <a:gd name="connsiteX59" fmla="*/ 2300906 w 12191980"/>
              <a:gd name="connsiteY59" fmla="*/ 5213145 h 6019791"/>
              <a:gd name="connsiteX60" fmla="*/ 2314812 w 12191980"/>
              <a:gd name="connsiteY60" fmla="*/ 5207807 h 6019791"/>
              <a:gd name="connsiteX61" fmla="*/ 1916625 w 12191980"/>
              <a:gd name="connsiteY61" fmla="*/ 5186342 h 6019791"/>
              <a:gd name="connsiteX62" fmla="*/ 1907128 w 12191980"/>
              <a:gd name="connsiteY62" fmla="*/ 5189630 h 6019791"/>
              <a:gd name="connsiteX63" fmla="*/ 1866615 w 12191980"/>
              <a:gd name="connsiteY63" fmla="*/ 5199194 h 6019791"/>
              <a:gd name="connsiteX64" fmla="*/ 1907129 w 12191980"/>
              <a:gd name="connsiteY64" fmla="*/ 5189630 h 6019791"/>
              <a:gd name="connsiteX65" fmla="*/ 1916625 w 12191980"/>
              <a:gd name="connsiteY65" fmla="*/ 5186342 h 6019791"/>
              <a:gd name="connsiteX66" fmla="*/ 2058200 w 12191980"/>
              <a:gd name="connsiteY66" fmla="*/ 5175708 h 6019791"/>
              <a:gd name="connsiteX67" fmla="*/ 2108190 w 12191980"/>
              <a:gd name="connsiteY67" fmla="*/ 5190232 h 6019791"/>
              <a:gd name="connsiteX68" fmla="*/ 2058200 w 12191980"/>
              <a:gd name="connsiteY68" fmla="*/ 5175708 h 6019791"/>
              <a:gd name="connsiteX69" fmla="*/ 0 w 12191980"/>
              <a:gd name="connsiteY69" fmla="*/ 0 h 6019791"/>
              <a:gd name="connsiteX70" fmla="*/ 12191436 w 12191980"/>
              <a:gd name="connsiteY70" fmla="*/ 0 h 6019791"/>
              <a:gd name="connsiteX71" fmla="*/ 12191436 w 12191980"/>
              <a:gd name="connsiteY71" fmla="*/ 863012 h 6019791"/>
              <a:gd name="connsiteX72" fmla="*/ 12191980 w 12191980"/>
              <a:gd name="connsiteY72" fmla="*/ 863012 h 6019791"/>
              <a:gd name="connsiteX73" fmla="*/ 12191980 w 12191980"/>
              <a:gd name="connsiteY73" fmla="*/ 3208488 h 6019791"/>
              <a:gd name="connsiteX74" fmla="*/ 12191980 w 12191980"/>
              <a:gd name="connsiteY74" fmla="*/ 3242915 h 6019791"/>
              <a:gd name="connsiteX75" fmla="*/ 12191980 w 12191980"/>
              <a:gd name="connsiteY75" fmla="*/ 3635675 h 6019791"/>
              <a:gd name="connsiteX76" fmla="*/ 12160927 w 12191980"/>
              <a:gd name="connsiteY76" fmla="*/ 3663938 h 6019791"/>
              <a:gd name="connsiteX77" fmla="*/ 12026428 w 12191980"/>
              <a:gd name="connsiteY77" fmla="*/ 3723385 h 6019791"/>
              <a:gd name="connsiteX78" fmla="*/ 11986423 w 12191980"/>
              <a:gd name="connsiteY78" fmla="*/ 3739188 h 6019791"/>
              <a:gd name="connsiteX79" fmla="*/ 11821636 w 12191980"/>
              <a:gd name="connsiteY79" fmla="*/ 3840965 h 6019791"/>
              <a:gd name="connsiteX80" fmla="*/ 11672469 w 12191980"/>
              <a:gd name="connsiteY80" fmla="*/ 3966820 h 6019791"/>
              <a:gd name="connsiteX81" fmla="*/ 11562928 w 12191980"/>
              <a:gd name="connsiteY81" fmla="*/ 4116190 h 6019791"/>
              <a:gd name="connsiteX82" fmla="*/ 11532256 w 12191980"/>
              <a:gd name="connsiteY82" fmla="*/ 4151746 h 6019791"/>
              <a:gd name="connsiteX83" fmla="*/ 11448434 w 12191980"/>
              <a:gd name="connsiteY83" fmla="*/ 4196332 h 6019791"/>
              <a:gd name="connsiteX84" fmla="*/ 11374327 w 12191980"/>
              <a:gd name="connsiteY84" fmla="*/ 4229817 h 6019791"/>
              <a:gd name="connsiteX85" fmla="*/ 11320604 w 12191980"/>
              <a:gd name="connsiteY85" fmla="*/ 4266879 h 6019791"/>
              <a:gd name="connsiteX86" fmla="*/ 11275264 w 12191980"/>
              <a:gd name="connsiteY86" fmla="*/ 4300929 h 6019791"/>
              <a:gd name="connsiteX87" fmla="*/ 11172581 w 12191980"/>
              <a:gd name="connsiteY87" fmla="*/ 4388972 h 6019791"/>
              <a:gd name="connsiteX88" fmla="*/ 11058850 w 12191980"/>
              <a:gd name="connsiteY88" fmla="*/ 4463282 h 6019791"/>
              <a:gd name="connsiteX89" fmla="*/ 10967405 w 12191980"/>
              <a:gd name="connsiteY89" fmla="*/ 4554334 h 6019791"/>
              <a:gd name="connsiteX90" fmla="*/ 10929686 w 12191980"/>
              <a:gd name="connsiteY90" fmla="*/ 4603622 h 6019791"/>
              <a:gd name="connsiteX91" fmla="*/ 10850435 w 12191980"/>
              <a:gd name="connsiteY91" fmla="*/ 4637296 h 6019791"/>
              <a:gd name="connsiteX92" fmla="*/ 10764516 w 12191980"/>
              <a:gd name="connsiteY92" fmla="*/ 4689971 h 6019791"/>
              <a:gd name="connsiteX93" fmla="*/ 10703555 w 12191980"/>
              <a:gd name="connsiteY93" fmla="*/ 4742269 h 6019791"/>
              <a:gd name="connsiteX94" fmla="*/ 10656501 w 12191980"/>
              <a:gd name="connsiteY94" fmla="*/ 4777261 h 6019791"/>
              <a:gd name="connsiteX95" fmla="*/ 10590013 w 12191980"/>
              <a:gd name="connsiteY95" fmla="*/ 4812441 h 6019791"/>
              <a:gd name="connsiteX96" fmla="*/ 10523336 w 12191980"/>
              <a:gd name="connsiteY96" fmla="*/ 4858531 h 6019791"/>
              <a:gd name="connsiteX97" fmla="*/ 10490951 w 12191980"/>
              <a:gd name="connsiteY97" fmla="*/ 4886938 h 6019791"/>
              <a:gd name="connsiteX98" fmla="*/ 10428273 w 12191980"/>
              <a:gd name="connsiteY98" fmla="*/ 4934156 h 6019791"/>
              <a:gd name="connsiteX99" fmla="*/ 10363691 w 12191980"/>
              <a:gd name="connsiteY99" fmla="*/ 4978178 h 6019791"/>
              <a:gd name="connsiteX100" fmla="*/ 10242340 w 12191980"/>
              <a:gd name="connsiteY100" fmla="*/ 5028596 h 6019791"/>
              <a:gd name="connsiteX101" fmla="*/ 10131846 w 12191980"/>
              <a:gd name="connsiteY101" fmla="*/ 5102715 h 6019791"/>
              <a:gd name="connsiteX102" fmla="*/ 10044213 w 12191980"/>
              <a:gd name="connsiteY102" fmla="*/ 5156897 h 6019791"/>
              <a:gd name="connsiteX103" fmla="*/ 9993158 w 12191980"/>
              <a:gd name="connsiteY103" fmla="*/ 5192453 h 6019791"/>
              <a:gd name="connsiteX104" fmla="*/ 9899429 w 12191980"/>
              <a:gd name="connsiteY104" fmla="*/ 5271841 h 6019791"/>
              <a:gd name="connsiteX105" fmla="*/ 9754071 w 12191980"/>
              <a:gd name="connsiteY105" fmla="*/ 5355368 h 6019791"/>
              <a:gd name="connsiteX106" fmla="*/ 9666249 w 12191980"/>
              <a:gd name="connsiteY106" fmla="*/ 5400518 h 6019791"/>
              <a:gd name="connsiteX107" fmla="*/ 9477267 w 12191980"/>
              <a:gd name="connsiteY107" fmla="*/ 5468619 h 6019791"/>
              <a:gd name="connsiteX108" fmla="*/ 9416305 w 12191980"/>
              <a:gd name="connsiteY108" fmla="*/ 5492887 h 6019791"/>
              <a:gd name="connsiteX109" fmla="*/ 9346581 w 12191980"/>
              <a:gd name="connsiteY109" fmla="*/ 5508878 h 6019791"/>
              <a:gd name="connsiteX110" fmla="*/ 9234563 w 12191980"/>
              <a:gd name="connsiteY110" fmla="*/ 5546691 h 6019791"/>
              <a:gd name="connsiteX111" fmla="*/ 9015863 w 12191980"/>
              <a:gd name="connsiteY111" fmla="*/ 5611782 h 6019791"/>
              <a:gd name="connsiteX112" fmla="*/ 8967856 w 12191980"/>
              <a:gd name="connsiteY112" fmla="*/ 5621753 h 6019791"/>
              <a:gd name="connsiteX113" fmla="*/ 8845550 w 12191980"/>
              <a:gd name="connsiteY113" fmla="*/ 5663705 h 6019791"/>
              <a:gd name="connsiteX114" fmla="*/ 8772204 w 12191980"/>
              <a:gd name="connsiteY114" fmla="*/ 5691923 h 6019791"/>
              <a:gd name="connsiteX115" fmla="*/ 8711433 w 12191980"/>
              <a:gd name="connsiteY115" fmla="*/ 5708102 h 6019791"/>
              <a:gd name="connsiteX116" fmla="*/ 8657711 w 12191980"/>
              <a:gd name="connsiteY116" fmla="*/ 5715627 h 6019791"/>
              <a:gd name="connsiteX117" fmla="*/ 8516355 w 12191980"/>
              <a:gd name="connsiteY117" fmla="*/ 5752875 h 6019791"/>
              <a:gd name="connsiteX118" fmla="*/ 8459965 w 12191980"/>
              <a:gd name="connsiteY118" fmla="*/ 5767550 h 6019791"/>
              <a:gd name="connsiteX119" fmla="*/ 8313657 w 12191980"/>
              <a:gd name="connsiteY119" fmla="*/ 5817968 h 6019791"/>
              <a:gd name="connsiteX120" fmla="*/ 8189637 w 12191980"/>
              <a:gd name="connsiteY120" fmla="*/ 5851265 h 6019791"/>
              <a:gd name="connsiteX121" fmla="*/ 8137821 w 12191980"/>
              <a:gd name="connsiteY121" fmla="*/ 5867256 h 6019791"/>
              <a:gd name="connsiteX122" fmla="*/ 8019325 w 12191980"/>
              <a:gd name="connsiteY122" fmla="*/ 5893969 h 6019791"/>
              <a:gd name="connsiteX123" fmla="*/ 7952266 w 12191980"/>
              <a:gd name="connsiteY123" fmla="*/ 5912782 h 6019791"/>
              <a:gd name="connsiteX124" fmla="*/ 7788623 w 12191980"/>
              <a:gd name="connsiteY124" fmla="*/ 5934039 h 6019791"/>
              <a:gd name="connsiteX125" fmla="*/ 7619642 w 12191980"/>
              <a:gd name="connsiteY125" fmla="*/ 5954544 h 6019791"/>
              <a:gd name="connsiteX126" fmla="*/ 7526867 w 12191980"/>
              <a:gd name="connsiteY126" fmla="*/ 5961317 h 6019791"/>
              <a:gd name="connsiteX127" fmla="*/ 7445903 w 12191980"/>
              <a:gd name="connsiteY127" fmla="*/ 5972042 h 6019791"/>
              <a:gd name="connsiteX128" fmla="*/ 7375415 w 12191980"/>
              <a:gd name="connsiteY128" fmla="*/ 5978814 h 6019791"/>
              <a:gd name="connsiteX129" fmla="*/ 7263208 w 12191980"/>
              <a:gd name="connsiteY129" fmla="*/ 5992546 h 6019791"/>
              <a:gd name="connsiteX130" fmla="*/ 7216535 w 12191980"/>
              <a:gd name="connsiteY130" fmla="*/ 5996122 h 6019791"/>
              <a:gd name="connsiteX131" fmla="*/ 7106420 w 12191980"/>
              <a:gd name="connsiteY131" fmla="*/ 5995933 h 6019791"/>
              <a:gd name="connsiteX132" fmla="*/ 7068129 w 12191980"/>
              <a:gd name="connsiteY132" fmla="*/ 5994052 h 6019791"/>
              <a:gd name="connsiteX133" fmla="*/ 6994403 w 12191980"/>
              <a:gd name="connsiteY133" fmla="*/ 5970725 h 6019791"/>
              <a:gd name="connsiteX134" fmla="*/ 6985641 w 12191980"/>
              <a:gd name="connsiteY134" fmla="*/ 5969032 h 6019791"/>
              <a:gd name="connsiteX135" fmla="*/ 6937251 w 12191980"/>
              <a:gd name="connsiteY135" fmla="*/ 5959813 h 6019791"/>
              <a:gd name="connsiteX136" fmla="*/ 6910770 w 12191980"/>
              <a:gd name="connsiteY136" fmla="*/ 5956802 h 6019791"/>
              <a:gd name="connsiteX137" fmla="*/ 6810183 w 12191980"/>
              <a:gd name="connsiteY137" fmla="*/ 5937615 h 6019791"/>
              <a:gd name="connsiteX138" fmla="*/ 6752271 w 12191980"/>
              <a:gd name="connsiteY138" fmla="*/ 5928584 h 6019791"/>
              <a:gd name="connsiteX139" fmla="*/ 6705406 w 12191980"/>
              <a:gd name="connsiteY139" fmla="*/ 5929902 h 6019791"/>
              <a:gd name="connsiteX140" fmla="*/ 6623107 w 12191980"/>
              <a:gd name="connsiteY140" fmla="*/ 5931594 h 6019791"/>
              <a:gd name="connsiteX141" fmla="*/ 6596817 w 12191980"/>
              <a:gd name="connsiteY141" fmla="*/ 5935922 h 6019791"/>
              <a:gd name="connsiteX142" fmla="*/ 6477940 w 12191980"/>
              <a:gd name="connsiteY142" fmla="*/ 5923504 h 6019791"/>
              <a:gd name="connsiteX143" fmla="*/ 6410120 w 12191980"/>
              <a:gd name="connsiteY143" fmla="*/ 5922564 h 6019791"/>
              <a:gd name="connsiteX144" fmla="*/ 6333728 w 12191980"/>
              <a:gd name="connsiteY144" fmla="*/ 5907137 h 6019791"/>
              <a:gd name="connsiteX145" fmla="*/ 6311438 w 12191980"/>
              <a:gd name="connsiteY145" fmla="*/ 5907889 h 6019791"/>
              <a:gd name="connsiteX146" fmla="*/ 6286482 w 12191980"/>
              <a:gd name="connsiteY146" fmla="*/ 5909207 h 6019791"/>
              <a:gd name="connsiteX147" fmla="*/ 6209898 w 12191980"/>
              <a:gd name="connsiteY147" fmla="*/ 5910337 h 6019791"/>
              <a:gd name="connsiteX148" fmla="*/ 6163414 w 12191980"/>
              <a:gd name="connsiteY148" fmla="*/ 5915979 h 6019791"/>
              <a:gd name="connsiteX149" fmla="*/ 6074832 w 12191980"/>
              <a:gd name="connsiteY149" fmla="*/ 5912595 h 6019791"/>
              <a:gd name="connsiteX150" fmla="*/ 6042062 w 12191980"/>
              <a:gd name="connsiteY150" fmla="*/ 5917485 h 6019791"/>
              <a:gd name="connsiteX151" fmla="*/ 5959194 w 12191980"/>
              <a:gd name="connsiteY151" fmla="*/ 5918050 h 6019791"/>
              <a:gd name="connsiteX152" fmla="*/ 5884896 w 12191980"/>
              <a:gd name="connsiteY152" fmla="*/ 5915227 h 6019791"/>
              <a:gd name="connsiteX153" fmla="*/ 5813265 w 12191980"/>
              <a:gd name="connsiteY153" fmla="*/ 5916732 h 6019791"/>
              <a:gd name="connsiteX154" fmla="*/ 5762019 w 12191980"/>
              <a:gd name="connsiteY154" fmla="*/ 5922940 h 6019791"/>
              <a:gd name="connsiteX155" fmla="*/ 5706391 w 12191980"/>
              <a:gd name="connsiteY155" fmla="*/ 5926703 h 6019791"/>
              <a:gd name="connsiteX156" fmla="*/ 5553035 w 12191980"/>
              <a:gd name="connsiteY156" fmla="*/ 5949089 h 6019791"/>
              <a:gd name="connsiteX157" fmla="*/ 5524650 w 12191980"/>
              <a:gd name="connsiteY157" fmla="*/ 5943635 h 6019791"/>
              <a:gd name="connsiteX158" fmla="*/ 5363482 w 12191980"/>
              <a:gd name="connsiteY158" fmla="*/ 5938555 h 6019791"/>
              <a:gd name="connsiteX159" fmla="*/ 5328429 w 12191980"/>
              <a:gd name="connsiteY159" fmla="*/ 5938932 h 6019791"/>
              <a:gd name="connsiteX160" fmla="*/ 5234317 w 12191980"/>
              <a:gd name="connsiteY160" fmla="*/ 5916732 h 6019791"/>
              <a:gd name="connsiteX161" fmla="*/ 5089153 w 12191980"/>
              <a:gd name="connsiteY161" fmla="*/ 5951912 h 6019791"/>
              <a:gd name="connsiteX162" fmla="*/ 4953319 w 12191980"/>
              <a:gd name="connsiteY162" fmla="*/ 5995933 h 6019791"/>
              <a:gd name="connsiteX163" fmla="*/ 4936175 w 12191980"/>
              <a:gd name="connsiteY163" fmla="*/ 6001576 h 6019791"/>
              <a:gd name="connsiteX164" fmla="*/ 4887406 w 12191980"/>
              <a:gd name="connsiteY164" fmla="*/ 6011172 h 6019791"/>
              <a:gd name="connsiteX165" fmla="*/ 4827016 w 12191980"/>
              <a:gd name="connsiteY165" fmla="*/ 6014558 h 6019791"/>
              <a:gd name="connsiteX166" fmla="*/ 4788653 w 12191980"/>
              <a:gd name="connsiteY166" fmla="*/ 6019543 h 6019791"/>
              <a:gd name="connsiteX167" fmla="*/ 4785768 w 12191980"/>
              <a:gd name="connsiteY167" fmla="*/ 6019791 h 6019791"/>
              <a:gd name="connsiteX168" fmla="*/ 4726461 w 12191980"/>
              <a:gd name="connsiteY168" fmla="*/ 6019791 h 6019791"/>
              <a:gd name="connsiteX169" fmla="*/ 4719689 w 12191980"/>
              <a:gd name="connsiteY169" fmla="*/ 6018931 h 6019791"/>
              <a:gd name="connsiteX170" fmla="*/ 4689090 w 12191980"/>
              <a:gd name="connsiteY170" fmla="*/ 6012488 h 6019791"/>
              <a:gd name="connsiteX171" fmla="*/ 4603360 w 12191980"/>
              <a:gd name="connsiteY171" fmla="*/ 5997062 h 6019791"/>
              <a:gd name="connsiteX172" fmla="*/ 4522588 w 12191980"/>
              <a:gd name="connsiteY172" fmla="*/ 5982387 h 6019791"/>
              <a:gd name="connsiteX173" fmla="*/ 4497060 w 12191980"/>
              <a:gd name="connsiteY173" fmla="*/ 5999694 h 6019791"/>
              <a:gd name="connsiteX174" fmla="*/ 4457624 w 12191980"/>
              <a:gd name="connsiteY174" fmla="*/ 6014744 h 6019791"/>
              <a:gd name="connsiteX175" fmla="*/ 4413809 w 12191980"/>
              <a:gd name="connsiteY175" fmla="*/ 5996684 h 6019791"/>
              <a:gd name="connsiteX176" fmla="*/ 4311315 w 12191980"/>
              <a:gd name="connsiteY176" fmla="*/ 5959250 h 6019791"/>
              <a:gd name="connsiteX177" fmla="*/ 4246544 w 12191980"/>
              <a:gd name="connsiteY177" fmla="*/ 5957554 h 6019791"/>
              <a:gd name="connsiteX178" fmla="*/ 4105759 w 12191980"/>
              <a:gd name="connsiteY178" fmla="*/ 5941565 h 6019791"/>
              <a:gd name="connsiteX179" fmla="*/ 4013746 w 12191980"/>
              <a:gd name="connsiteY179" fmla="*/ 5918802 h 6019791"/>
              <a:gd name="connsiteX180" fmla="*/ 3947641 w 12191980"/>
              <a:gd name="connsiteY180" fmla="*/ 5893029 h 6019791"/>
              <a:gd name="connsiteX181" fmla="*/ 3852959 w 12191980"/>
              <a:gd name="connsiteY181" fmla="*/ 5859355 h 6019791"/>
              <a:gd name="connsiteX182" fmla="*/ 3757895 w 12191980"/>
              <a:gd name="connsiteY182" fmla="*/ 5841859 h 6019791"/>
              <a:gd name="connsiteX183" fmla="*/ 3689124 w 12191980"/>
              <a:gd name="connsiteY183" fmla="*/ 5819848 h 6019791"/>
              <a:gd name="connsiteX184" fmla="*/ 3605110 w 12191980"/>
              <a:gd name="connsiteY184" fmla="*/ 5804797 h 6019791"/>
              <a:gd name="connsiteX185" fmla="*/ 3534623 w 12191980"/>
              <a:gd name="connsiteY185" fmla="*/ 5804234 h 6019791"/>
              <a:gd name="connsiteX186" fmla="*/ 3424129 w 12191980"/>
              <a:gd name="connsiteY186" fmla="*/ 5806868 h 6019791"/>
              <a:gd name="connsiteX187" fmla="*/ 3288871 w 12191980"/>
              <a:gd name="connsiteY187" fmla="*/ 5761342 h 6019791"/>
              <a:gd name="connsiteX188" fmla="*/ 3234196 w 12191980"/>
              <a:gd name="connsiteY188" fmla="*/ 5751182 h 6019791"/>
              <a:gd name="connsiteX189" fmla="*/ 3182757 w 12191980"/>
              <a:gd name="connsiteY189" fmla="*/ 5746480 h 6019791"/>
              <a:gd name="connsiteX190" fmla="*/ 3073598 w 12191980"/>
              <a:gd name="connsiteY190" fmla="*/ 5716192 h 6019791"/>
              <a:gd name="connsiteX191" fmla="*/ 3029211 w 12191980"/>
              <a:gd name="connsiteY191" fmla="*/ 5706219 h 6019791"/>
              <a:gd name="connsiteX192" fmla="*/ 2967105 w 12191980"/>
              <a:gd name="connsiteY192" fmla="*/ 5706409 h 6019791"/>
              <a:gd name="connsiteX193" fmla="*/ 2854135 w 12191980"/>
              <a:gd name="connsiteY193" fmla="*/ 5692487 h 6019791"/>
              <a:gd name="connsiteX194" fmla="*/ 2741355 w 12191980"/>
              <a:gd name="connsiteY194" fmla="*/ 5651852 h 6019791"/>
              <a:gd name="connsiteX195" fmla="*/ 2693538 w 12191980"/>
              <a:gd name="connsiteY195" fmla="*/ 5655803 h 6019791"/>
              <a:gd name="connsiteX196" fmla="*/ 2676393 w 12191980"/>
              <a:gd name="connsiteY196" fmla="*/ 5654863 h 6019791"/>
              <a:gd name="connsiteX197" fmla="*/ 2522274 w 12191980"/>
              <a:gd name="connsiteY197" fmla="*/ 5632476 h 6019791"/>
              <a:gd name="connsiteX198" fmla="*/ 2506842 w 12191980"/>
              <a:gd name="connsiteY198" fmla="*/ 5630030 h 6019791"/>
              <a:gd name="connsiteX199" fmla="*/ 2434452 w 12191980"/>
              <a:gd name="connsiteY199" fmla="*/ 5610089 h 6019791"/>
              <a:gd name="connsiteX200" fmla="*/ 2251944 w 12191980"/>
              <a:gd name="connsiteY200" fmla="*/ 5597672 h 6019791"/>
              <a:gd name="connsiteX201" fmla="*/ 2240706 w 12191980"/>
              <a:gd name="connsiteY201" fmla="*/ 5596167 h 6019791"/>
              <a:gd name="connsiteX202" fmla="*/ 2179552 w 12191980"/>
              <a:gd name="connsiteY202" fmla="*/ 5606138 h 6019791"/>
              <a:gd name="connsiteX203" fmla="*/ 2149263 w 12191980"/>
              <a:gd name="connsiteY203" fmla="*/ 5620248 h 6019791"/>
              <a:gd name="connsiteX204" fmla="*/ 2102017 w 12191980"/>
              <a:gd name="connsiteY204" fmla="*/ 5634922 h 6019791"/>
              <a:gd name="connsiteX205" fmla="*/ 2054009 w 12191980"/>
              <a:gd name="connsiteY205" fmla="*/ 5640378 h 6019791"/>
              <a:gd name="connsiteX206" fmla="*/ 1973425 w 12191980"/>
              <a:gd name="connsiteY206" fmla="*/ 5618178 h 6019791"/>
              <a:gd name="connsiteX207" fmla="*/ 1944088 w 12191980"/>
              <a:gd name="connsiteY207" fmla="*/ 5615920 h 6019791"/>
              <a:gd name="connsiteX208" fmla="*/ 1878744 w 12191980"/>
              <a:gd name="connsiteY208" fmla="*/ 5605198 h 6019791"/>
              <a:gd name="connsiteX209" fmla="*/ 1821593 w 12191980"/>
              <a:gd name="connsiteY209" fmla="*/ 5605950 h 6019791"/>
              <a:gd name="connsiteX210" fmla="*/ 1775681 w 12191980"/>
              <a:gd name="connsiteY210" fmla="*/ 5623070 h 6019791"/>
              <a:gd name="connsiteX211" fmla="*/ 1709003 w 12191980"/>
              <a:gd name="connsiteY211" fmla="*/ 5626455 h 6019791"/>
              <a:gd name="connsiteX212" fmla="*/ 1665947 w 12191980"/>
              <a:gd name="connsiteY212" fmla="*/ 5614040 h 6019791"/>
              <a:gd name="connsiteX213" fmla="*/ 1657185 w 12191980"/>
              <a:gd name="connsiteY213" fmla="*/ 5612348 h 6019791"/>
              <a:gd name="connsiteX214" fmla="*/ 1544595 w 12191980"/>
              <a:gd name="connsiteY214" fmla="*/ 5611592 h 6019791"/>
              <a:gd name="connsiteX215" fmla="*/ 1404003 w 12191980"/>
              <a:gd name="connsiteY215" fmla="*/ 5649030 h 6019791"/>
              <a:gd name="connsiteX216" fmla="*/ 1380759 w 12191980"/>
              <a:gd name="connsiteY216" fmla="*/ 5656933 h 6019791"/>
              <a:gd name="connsiteX217" fmla="*/ 1267408 w 12191980"/>
              <a:gd name="connsiteY217" fmla="*/ 5670665 h 6019791"/>
              <a:gd name="connsiteX218" fmla="*/ 1206639 w 12191980"/>
              <a:gd name="connsiteY218" fmla="*/ 5684587 h 6019791"/>
              <a:gd name="connsiteX219" fmla="*/ 1162821 w 12191980"/>
              <a:gd name="connsiteY219" fmla="*/ 5685340 h 6019791"/>
              <a:gd name="connsiteX220" fmla="*/ 1109863 w 12191980"/>
              <a:gd name="connsiteY220" fmla="*/ 5709983 h 6019791"/>
              <a:gd name="connsiteX221" fmla="*/ 1092525 w 12191980"/>
              <a:gd name="connsiteY221" fmla="*/ 5720707 h 6019791"/>
              <a:gd name="connsiteX222" fmla="*/ 1071760 w 12191980"/>
              <a:gd name="connsiteY222" fmla="*/ 5727103 h 6019791"/>
              <a:gd name="connsiteX223" fmla="*/ 977651 w 12191980"/>
              <a:gd name="connsiteY223" fmla="*/ 5747421 h 6019791"/>
              <a:gd name="connsiteX224" fmla="*/ 960885 w 12191980"/>
              <a:gd name="connsiteY224" fmla="*/ 5758894 h 6019791"/>
              <a:gd name="connsiteX225" fmla="*/ 949644 w 12191980"/>
              <a:gd name="connsiteY225" fmla="*/ 5766045 h 6019791"/>
              <a:gd name="connsiteX226" fmla="*/ 858203 w 12191980"/>
              <a:gd name="connsiteY226" fmla="*/ 5778084 h 6019791"/>
              <a:gd name="connsiteX227" fmla="*/ 801051 w 12191980"/>
              <a:gd name="connsiteY227" fmla="*/ 5812134 h 6019791"/>
              <a:gd name="connsiteX228" fmla="*/ 785430 w 12191980"/>
              <a:gd name="connsiteY228" fmla="*/ 5826620 h 6019791"/>
              <a:gd name="connsiteX229" fmla="*/ 730752 w 12191980"/>
              <a:gd name="connsiteY229" fmla="*/ 5848442 h 6019791"/>
              <a:gd name="connsiteX230" fmla="*/ 546916 w 12191980"/>
              <a:gd name="connsiteY230" fmla="*/ 5890395 h 6019791"/>
              <a:gd name="connsiteX231" fmla="*/ 494336 w 12191980"/>
              <a:gd name="connsiteY231" fmla="*/ 5875532 h 6019791"/>
              <a:gd name="connsiteX232" fmla="*/ 394510 w 12191980"/>
              <a:gd name="connsiteY232" fmla="*/ 5915415 h 6019791"/>
              <a:gd name="connsiteX233" fmla="*/ 307258 w 12191980"/>
              <a:gd name="connsiteY233" fmla="*/ 5937989 h 6019791"/>
              <a:gd name="connsiteX234" fmla="*/ 274872 w 12191980"/>
              <a:gd name="connsiteY234" fmla="*/ 5943447 h 6019791"/>
              <a:gd name="connsiteX235" fmla="*/ 172383 w 12191980"/>
              <a:gd name="connsiteY235" fmla="*/ 5953417 h 6019791"/>
              <a:gd name="connsiteX236" fmla="*/ 119612 w 12191980"/>
              <a:gd name="connsiteY236" fmla="*/ 5975992 h 6019791"/>
              <a:gd name="connsiteX237" fmla="*/ 61196 w 12191980"/>
              <a:gd name="connsiteY237" fmla="*/ 5993276 h 6019791"/>
              <a:gd name="connsiteX238" fmla="*/ 543 w 12191980"/>
              <a:gd name="connsiteY238" fmla="*/ 5997988 h 6019791"/>
              <a:gd name="connsiteX239" fmla="*/ 543 w 12191980"/>
              <a:gd name="connsiteY239" fmla="*/ 5872339 h 6019791"/>
              <a:gd name="connsiteX240" fmla="*/ 0 w 12191980"/>
              <a:gd name="connsiteY240" fmla="*/ 5872339 h 6019791"/>
              <a:gd name="connsiteX241" fmla="*/ 0 w 12191980"/>
              <a:gd name="connsiteY241" fmla="*/ 1318620 h 6019791"/>
              <a:gd name="connsiteX242" fmla="*/ 0 w 12191980"/>
              <a:gd name="connsiteY242" fmla="*/ 863012 h 6019791"/>
              <a:gd name="connsiteX243" fmla="*/ 0 w 12191980"/>
              <a:gd name="connsiteY243" fmla="*/ 0 h 6019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</a:cxnLst>
            <a:rect l="l" t="t" r="r" b="b"/>
            <a:pathLst>
              <a:path w="12191980" h="6019791" fill="none" extrusionOk="0">
                <a:moveTo>
                  <a:pt x="7230250" y="5833017"/>
                </a:moveTo>
                <a:cubicBezTo>
                  <a:pt x="7221448" y="5834436"/>
                  <a:pt x="7206904" y="5836409"/>
                  <a:pt x="7197103" y="5839412"/>
                </a:cubicBezTo>
                <a:cubicBezTo>
                  <a:pt x="7201970" y="5839939"/>
                  <a:pt x="7208797" y="5837136"/>
                  <a:pt x="7214533" y="5837838"/>
                </a:cubicBezTo>
                <a:cubicBezTo>
                  <a:pt x="7220250" y="5836051"/>
                  <a:pt x="7226295" y="5835936"/>
                  <a:pt x="7230250" y="5833017"/>
                </a:cubicBezTo>
                <a:close/>
                <a:moveTo>
                  <a:pt x="7009108" y="5777126"/>
                </a:moveTo>
                <a:cubicBezTo>
                  <a:pt x="7014633" y="5780287"/>
                  <a:pt x="7020109" y="5786427"/>
                  <a:pt x="7021551" y="5788079"/>
                </a:cubicBezTo>
                <a:lnTo>
                  <a:pt x="7021551" y="5788078"/>
                </a:lnTo>
                <a:cubicBezTo>
                  <a:pt x="7017431" y="5783807"/>
                  <a:pt x="7013027" y="5781319"/>
                  <a:pt x="7009108" y="5777126"/>
                </a:cubicBezTo>
                <a:close/>
                <a:moveTo>
                  <a:pt x="7768430" y="5670289"/>
                </a:moveTo>
                <a:lnTo>
                  <a:pt x="7768430" y="5670290"/>
                </a:lnTo>
                <a:cubicBezTo>
                  <a:pt x="7770435" y="5674462"/>
                  <a:pt x="7788482" y="5685606"/>
                  <a:pt x="7792434" y="5692487"/>
                </a:cubicBezTo>
                <a:cubicBezTo>
                  <a:pt x="7789099" y="5689371"/>
                  <a:pt x="7773700" y="5674471"/>
                  <a:pt x="7768430" y="5670289"/>
                </a:cubicBezTo>
                <a:close/>
                <a:moveTo>
                  <a:pt x="4038741" y="5668197"/>
                </a:moveTo>
                <a:cubicBezTo>
                  <a:pt x="4035367" y="5671378"/>
                  <a:pt x="4033965" y="5676301"/>
                  <a:pt x="4030510" y="5679695"/>
                </a:cubicBezTo>
                <a:cubicBezTo>
                  <a:pt x="4026951" y="5688223"/>
                  <a:pt x="4021334" y="5693633"/>
                  <a:pt x="4015602" y="5698310"/>
                </a:cubicBezTo>
                <a:cubicBezTo>
                  <a:pt x="4013570" y="5701097"/>
                  <a:pt x="4004163" y="5705081"/>
                  <a:pt x="3996838" y="5707844"/>
                </a:cubicBezTo>
                <a:cubicBezTo>
                  <a:pt x="4009947" y="5703911"/>
                  <a:pt x="4023792" y="5693824"/>
                  <a:pt x="4030511" y="5679695"/>
                </a:cubicBezTo>
                <a:cubicBezTo>
                  <a:pt x="4033531" y="5674818"/>
                  <a:pt x="4035365" y="5673188"/>
                  <a:pt x="4038741" y="5668197"/>
                </a:cubicBezTo>
                <a:close/>
                <a:moveTo>
                  <a:pt x="6245332" y="5664833"/>
                </a:moveTo>
                <a:cubicBezTo>
                  <a:pt x="6257739" y="5667574"/>
                  <a:pt x="6268356" y="5668796"/>
                  <a:pt x="6274395" y="5671544"/>
                </a:cubicBezTo>
                <a:cubicBezTo>
                  <a:pt x="6279734" y="5673680"/>
                  <a:pt x="6287509" y="5676236"/>
                  <a:pt x="6291236" y="5677782"/>
                </a:cubicBezTo>
                <a:cubicBezTo>
                  <a:pt x="6291262" y="5677800"/>
                  <a:pt x="6291357" y="5677839"/>
                  <a:pt x="6291374" y="5677834"/>
                </a:cubicBezTo>
                <a:cubicBezTo>
                  <a:pt x="6296172" y="5679096"/>
                  <a:pt x="6298788" y="5681669"/>
                  <a:pt x="6306273" y="5683599"/>
                </a:cubicBezTo>
                <a:cubicBezTo>
                  <a:pt x="6306511" y="5683742"/>
                  <a:pt x="6307278" y="5683873"/>
                  <a:pt x="6308064" y="5684009"/>
                </a:cubicBezTo>
                <a:cubicBezTo>
                  <a:pt x="6308723" y="5684843"/>
                  <a:pt x="6311186" y="5685554"/>
                  <a:pt x="6313844" y="5686147"/>
                </a:cubicBezTo>
                <a:cubicBezTo>
                  <a:pt x="6321312" y="5688544"/>
                  <a:pt x="6329412" y="5690032"/>
                  <a:pt x="6337037" y="5690653"/>
                </a:cubicBezTo>
                <a:cubicBezTo>
                  <a:pt x="6323246" y="5687022"/>
                  <a:pt x="6319041" y="5684531"/>
                  <a:pt x="6308064" y="5684009"/>
                </a:cubicBezTo>
                <a:cubicBezTo>
                  <a:pt x="6303613" y="5681169"/>
                  <a:pt x="6296163" y="5679931"/>
                  <a:pt x="6291374" y="5677834"/>
                </a:cubicBezTo>
                <a:cubicBezTo>
                  <a:pt x="6289434" y="5677877"/>
                  <a:pt x="6280936" y="5675234"/>
                  <a:pt x="6276186" y="5671958"/>
                </a:cubicBezTo>
                <a:cubicBezTo>
                  <a:pt x="6275780" y="5671997"/>
                  <a:pt x="6274973" y="5671532"/>
                  <a:pt x="6274395" y="5671544"/>
                </a:cubicBezTo>
                <a:cubicBezTo>
                  <a:pt x="6272869" y="5671349"/>
                  <a:pt x="6270518" y="5669901"/>
                  <a:pt x="6268602" y="5669397"/>
                </a:cubicBezTo>
                <a:cubicBezTo>
                  <a:pt x="6260464" y="5666720"/>
                  <a:pt x="6253384" y="5665240"/>
                  <a:pt x="6245332" y="5664833"/>
                </a:cubicBezTo>
                <a:close/>
                <a:moveTo>
                  <a:pt x="6558826" y="5635374"/>
                </a:moveTo>
                <a:cubicBezTo>
                  <a:pt x="6550069" y="5635615"/>
                  <a:pt x="6538474" y="5635591"/>
                  <a:pt x="6529973" y="5636802"/>
                </a:cubicBezTo>
                <a:cubicBezTo>
                  <a:pt x="6536764" y="5640301"/>
                  <a:pt x="6565705" y="5640094"/>
                  <a:pt x="6589196" y="5640189"/>
                </a:cubicBezTo>
                <a:cubicBezTo>
                  <a:pt x="6579257" y="5636105"/>
                  <a:pt x="6567223" y="5636846"/>
                  <a:pt x="6558826" y="5635374"/>
                </a:cubicBezTo>
                <a:close/>
                <a:moveTo>
                  <a:pt x="4834446" y="5575474"/>
                </a:moveTo>
                <a:cubicBezTo>
                  <a:pt x="4847643" y="5591920"/>
                  <a:pt x="4865534" y="5595315"/>
                  <a:pt x="4883977" y="5599413"/>
                </a:cubicBezTo>
                <a:cubicBezTo>
                  <a:pt x="4880271" y="5599494"/>
                  <a:pt x="4865117" y="5592938"/>
                  <a:pt x="4858230" y="5592981"/>
                </a:cubicBezTo>
                <a:cubicBezTo>
                  <a:pt x="4849815" y="5590976"/>
                  <a:pt x="4841767" y="5584153"/>
                  <a:pt x="4834446" y="5575474"/>
                </a:cubicBezTo>
                <a:close/>
                <a:moveTo>
                  <a:pt x="5056434" y="5573170"/>
                </a:moveTo>
                <a:cubicBezTo>
                  <a:pt x="5059544" y="5572676"/>
                  <a:pt x="5065287" y="5573259"/>
                  <a:pt x="5072579" y="5573940"/>
                </a:cubicBezTo>
                <a:cubicBezTo>
                  <a:pt x="5078755" y="5575505"/>
                  <a:pt x="5084088" y="5577017"/>
                  <a:pt x="5089153" y="5582434"/>
                </a:cubicBezTo>
                <a:cubicBezTo>
                  <a:pt x="5077626" y="5573681"/>
                  <a:pt x="5066313" y="5572031"/>
                  <a:pt x="5056434" y="5573170"/>
                </a:cubicBezTo>
                <a:close/>
                <a:moveTo>
                  <a:pt x="739850" y="5277037"/>
                </a:moveTo>
                <a:cubicBezTo>
                  <a:pt x="734176" y="5283863"/>
                  <a:pt x="727943" y="5291415"/>
                  <a:pt x="724276" y="5297990"/>
                </a:cubicBezTo>
                <a:cubicBezTo>
                  <a:pt x="719908" y="5305221"/>
                  <a:pt x="713469" y="5310871"/>
                  <a:pt x="708619" y="5313948"/>
                </a:cubicBezTo>
                <a:cubicBezTo>
                  <a:pt x="705795" y="5314151"/>
                  <a:pt x="699790" y="5316845"/>
                  <a:pt x="691437" y="5319355"/>
                </a:cubicBezTo>
                <a:cubicBezTo>
                  <a:pt x="694508" y="5319998"/>
                  <a:pt x="702700" y="5317152"/>
                  <a:pt x="708620" y="5313948"/>
                </a:cubicBezTo>
                <a:cubicBezTo>
                  <a:pt x="714372" y="5310220"/>
                  <a:pt x="719765" y="5306373"/>
                  <a:pt x="724277" y="5297990"/>
                </a:cubicBezTo>
                <a:cubicBezTo>
                  <a:pt x="727433" y="5290138"/>
                  <a:pt x="735388" y="5283793"/>
                  <a:pt x="739850" y="5277037"/>
                </a:cubicBezTo>
                <a:close/>
                <a:moveTo>
                  <a:pt x="8934136" y="5209383"/>
                </a:moveTo>
                <a:cubicBezTo>
                  <a:pt x="8940086" y="5215137"/>
                  <a:pt x="8946664" y="5220622"/>
                  <a:pt x="8954234" y="5224127"/>
                </a:cubicBezTo>
                <a:cubicBezTo>
                  <a:pt x="8955276" y="5224591"/>
                  <a:pt x="8959232" y="5226062"/>
                  <a:pt x="8962374" y="5227385"/>
                </a:cubicBezTo>
                <a:cubicBezTo>
                  <a:pt x="8959419" y="5226821"/>
                  <a:pt x="8956106" y="5224576"/>
                  <a:pt x="8954235" y="5224127"/>
                </a:cubicBezTo>
                <a:cubicBezTo>
                  <a:pt x="8947900" y="5220891"/>
                  <a:pt x="8941096" y="5214388"/>
                  <a:pt x="8934136" y="5209383"/>
                </a:cubicBezTo>
                <a:close/>
                <a:moveTo>
                  <a:pt x="2314812" y="5207807"/>
                </a:moveTo>
                <a:cubicBezTo>
                  <a:pt x="2309723" y="5208680"/>
                  <a:pt x="2304852" y="5211136"/>
                  <a:pt x="2300905" y="5213145"/>
                </a:cubicBezTo>
                <a:cubicBezTo>
                  <a:pt x="2266638" y="5240966"/>
                  <a:pt x="2239659" y="5247420"/>
                  <a:pt x="2216511" y="5248443"/>
                </a:cubicBezTo>
                <a:cubicBezTo>
                  <a:pt x="2242292" y="5246945"/>
                  <a:pt x="2265863" y="5232421"/>
                  <a:pt x="2300906" y="5213145"/>
                </a:cubicBezTo>
                <a:cubicBezTo>
                  <a:pt x="2306416" y="5212389"/>
                  <a:pt x="2310815" y="5209104"/>
                  <a:pt x="2314812" y="5207807"/>
                </a:cubicBezTo>
                <a:close/>
                <a:moveTo>
                  <a:pt x="1916625" y="5186342"/>
                </a:moveTo>
                <a:cubicBezTo>
                  <a:pt x="1914821" y="5187785"/>
                  <a:pt x="1909045" y="5189911"/>
                  <a:pt x="1907128" y="5189630"/>
                </a:cubicBezTo>
                <a:cubicBezTo>
                  <a:pt x="1902596" y="5188764"/>
                  <a:pt x="1877903" y="5198116"/>
                  <a:pt x="1866615" y="5199194"/>
                </a:cubicBezTo>
                <a:cubicBezTo>
                  <a:pt x="1883811" y="5198579"/>
                  <a:pt x="1887868" y="5195658"/>
                  <a:pt x="1907129" y="5189630"/>
                </a:cubicBezTo>
                <a:cubicBezTo>
                  <a:pt x="1911120" y="5187777"/>
                  <a:pt x="1914351" y="5186195"/>
                  <a:pt x="1916625" y="5186342"/>
                </a:cubicBezTo>
                <a:close/>
                <a:moveTo>
                  <a:pt x="2058200" y="5175708"/>
                </a:moveTo>
                <a:cubicBezTo>
                  <a:pt x="2077168" y="5175545"/>
                  <a:pt x="2094029" y="5177227"/>
                  <a:pt x="2108190" y="5190232"/>
                </a:cubicBezTo>
                <a:cubicBezTo>
                  <a:pt x="2096122" y="5178775"/>
                  <a:pt x="2078823" y="5179213"/>
                  <a:pt x="2058200" y="5175708"/>
                </a:cubicBezTo>
                <a:close/>
                <a:moveTo>
                  <a:pt x="0" y="0"/>
                </a:moveTo>
                <a:cubicBezTo>
                  <a:pt x="2955834" y="42899"/>
                  <a:pt x="6122190" y="39091"/>
                  <a:pt x="12191436" y="0"/>
                </a:cubicBezTo>
                <a:cubicBezTo>
                  <a:pt x="12192207" y="197374"/>
                  <a:pt x="12244254" y="432459"/>
                  <a:pt x="12191436" y="863012"/>
                </a:cubicBezTo>
                <a:cubicBezTo>
                  <a:pt x="12191675" y="863048"/>
                  <a:pt x="12191761" y="863028"/>
                  <a:pt x="12191980" y="863012"/>
                </a:cubicBezTo>
                <a:cubicBezTo>
                  <a:pt x="12137445" y="1769587"/>
                  <a:pt x="12289678" y="2864210"/>
                  <a:pt x="12191980" y="3208488"/>
                </a:cubicBezTo>
                <a:cubicBezTo>
                  <a:pt x="12192716" y="3225380"/>
                  <a:pt x="12190252" y="3229582"/>
                  <a:pt x="12191980" y="3242915"/>
                </a:cubicBezTo>
                <a:cubicBezTo>
                  <a:pt x="12221197" y="3383509"/>
                  <a:pt x="12161039" y="3532520"/>
                  <a:pt x="12191980" y="3635675"/>
                </a:cubicBezTo>
                <a:cubicBezTo>
                  <a:pt x="12188205" y="3639581"/>
                  <a:pt x="12174589" y="3654072"/>
                  <a:pt x="12160927" y="3663938"/>
                </a:cubicBezTo>
                <a:cubicBezTo>
                  <a:pt x="12116031" y="3684909"/>
                  <a:pt x="12079961" y="3704075"/>
                  <a:pt x="12026428" y="3723385"/>
                </a:cubicBezTo>
                <a:cubicBezTo>
                  <a:pt x="12015524" y="3727654"/>
                  <a:pt x="11996292" y="3732431"/>
                  <a:pt x="11986423" y="3739188"/>
                </a:cubicBezTo>
                <a:cubicBezTo>
                  <a:pt x="11941226" y="3770517"/>
                  <a:pt x="11890323" y="3809785"/>
                  <a:pt x="11821636" y="3840965"/>
                </a:cubicBezTo>
                <a:cubicBezTo>
                  <a:pt x="11759396" y="3885041"/>
                  <a:pt x="11713646" y="3915490"/>
                  <a:pt x="11672469" y="3966820"/>
                </a:cubicBezTo>
                <a:cubicBezTo>
                  <a:pt x="11632139" y="4009174"/>
                  <a:pt x="11595336" y="4072581"/>
                  <a:pt x="11562928" y="4116190"/>
                </a:cubicBezTo>
                <a:cubicBezTo>
                  <a:pt x="11553133" y="4128578"/>
                  <a:pt x="11545936" y="4141433"/>
                  <a:pt x="11532256" y="4151746"/>
                </a:cubicBezTo>
                <a:cubicBezTo>
                  <a:pt x="11502606" y="4169583"/>
                  <a:pt x="11477963" y="4179723"/>
                  <a:pt x="11448434" y="4196332"/>
                </a:cubicBezTo>
                <a:cubicBezTo>
                  <a:pt x="11423142" y="4205482"/>
                  <a:pt x="11397171" y="4219185"/>
                  <a:pt x="11374327" y="4229817"/>
                </a:cubicBezTo>
                <a:cubicBezTo>
                  <a:pt x="11355011" y="4240307"/>
                  <a:pt x="11341449" y="4251960"/>
                  <a:pt x="11320604" y="4266879"/>
                </a:cubicBezTo>
                <a:cubicBezTo>
                  <a:pt x="11307337" y="4278877"/>
                  <a:pt x="11286317" y="4288211"/>
                  <a:pt x="11275264" y="4300929"/>
                </a:cubicBezTo>
                <a:cubicBezTo>
                  <a:pt x="11246235" y="4334618"/>
                  <a:pt x="11205017" y="4366029"/>
                  <a:pt x="11172581" y="4388972"/>
                </a:cubicBezTo>
                <a:cubicBezTo>
                  <a:pt x="11135297" y="4412520"/>
                  <a:pt x="11100592" y="4444251"/>
                  <a:pt x="11058850" y="4463282"/>
                </a:cubicBezTo>
                <a:cubicBezTo>
                  <a:pt x="11022613" y="4486595"/>
                  <a:pt x="10988743" y="4509632"/>
                  <a:pt x="10967405" y="4554334"/>
                </a:cubicBezTo>
                <a:cubicBezTo>
                  <a:pt x="10961425" y="4572336"/>
                  <a:pt x="10946387" y="4592402"/>
                  <a:pt x="10929686" y="4603622"/>
                </a:cubicBezTo>
                <a:cubicBezTo>
                  <a:pt x="10902279" y="4621965"/>
                  <a:pt x="10875918" y="4624643"/>
                  <a:pt x="10850435" y="4637296"/>
                </a:cubicBezTo>
                <a:cubicBezTo>
                  <a:pt x="10821738" y="4650482"/>
                  <a:pt x="10789500" y="4662746"/>
                  <a:pt x="10764516" y="4689971"/>
                </a:cubicBezTo>
                <a:cubicBezTo>
                  <a:pt x="10749519" y="4712100"/>
                  <a:pt x="10731519" y="4727652"/>
                  <a:pt x="10703555" y="4742269"/>
                </a:cubicBezTo>
                <a:cubicBezTo>
                  <a:pt x="10686071" y="4751273"/>
                  <a:pt x="10673252" y="4770793"/>
                  <a:pt x="10656501" y="4777261"/>
                </a:cubicBezTo>
                <a:cubicBezTo>
                  <a:pt x="10632233" y="4785165"/>
                  <a:pt x="10611398" y="4795341"/>
                  <a:pt x="10590013" y="4812441"/>
                </a:cubicBezTo>
                <a:cubicBezTo>
                  <a:pt x="10571655" y="4829579"/>
                  <a:pt x="10544439" y="4839740"/>
                  <a:pt x="10523336" y="4858531"/>
                </a:cubicBezTo>
                <a:cubicBezTo>
                  <a:pt x="10513754" y="4866770"/>
                  <a:pt x="10502994" y="4879214"/>
                  <a:pt x="10490951" y="4886938"/>
                </a:cubicBezTo>
                <a:cubicBezTo>
                  <a:pt x="10469133" y="4903839"/>
                  <a:pt x="10449477" y="4923175"/>
                  <a:pt x="10428273" y="4934156"/>
                </a:cubicBezTo>
                <a:cubicBezTo>
                  <a:pt x="10407879" y="4950838"/>
                  <a:pt x="10383500" y="4965351"/>
                  <a:pt x="10363691" y="4978178"/>
                </a:cubicBezTo>
                <a:cubicBezTo>
                  <a:pt x="10328805" y="4993025"/>
                  <a:pt x="10275839" y="5009020"/>
                  <a:pt x="10242340" y="5028596"/>
                </a:cubicBezTo>
                <a:cubicBezTo>
                  <a:pt x="10203871" y="5054614"/>
                  <a:pt x="10167882" y="5070933"/>
                  <a:pt x="10131846" y="5102715"/>
                </a:cubicBezTo>
                <a:cubicBezTo>
                  <a:pt x="10100029" y="5125498"/>
                  <a:pt x="10076847" y="5140378"/>
                  <a:pt x="10044213" y="5156897"/>
                </a:cubicBezTo>
                <a:cubicBezTo>
                  <a:pt x="10025675" y="5164021"/>
                  <a:pt x="10004976" y="5174803"/>
                  <a:pt x="9993158" y="5192453"/>
                </a:cubicBezTo>
                <a:cubicBezTo>
                  <a:pt x="9963638" y="5225062"/>
                  <a:pt x="9942965" y="5253253"/>
                  <a:pt x="9899429" y="5271841"/>
                </a:cubicBezTo>
                <a:cubicBezTo>
                  <a:pt x="9874553" y="5277498"/>
                  <a:pt x="9800552" y="5326620"/>
                  <a:pt x="9754071" y="5355368"/>
                </a:cubicBezTo>
                <a:cubicBezTo>
                  <a:pt x="9725329" y="5372057"/>
                  <a:pt x="9695841" y="5388719"/>
                  <a:pt x="9666249" y="5400518"/>
                </a:cubicBezTo>
                <a:cubicBezTo>
                  <a:pt x="9607740" y="5418327"/>
                  <a:pt x="9546721" y="5439427"/>
                  <a:pt x="9477267" y="5468619"/>
                </a:cubicBezTo>
                <a:cubicBezTo>
                  <a:pt x="9456961" y="5475824"/>
                  <a:pt x="9436578" y="5485834"/>
                  <a:pt x="9416305" y="5492887"/>
                </a:cubicBezTo>
                <a:cubicBezTo>
                  <a:pt x="9392118" y="5498552"/>
                  <a:pt x="9369905" y="5498480"/>
                  <a:pt x="9346581" y="5508878"/>
                </a:cubicBezTo>
                <a:cubicBezTo>
                  <a:pt x="9316659" y="5519273"/>
                  <a:pt x="9268638" y="5531080"/>
                  <a:pt x="9234563" y="5546691"/>
                </a:cubicBezTo>
                <a:cubicBezTo>
                  <a:pt x="9187664" y="5569634"/>
                  <a:pt x="9077463" y="5577643"/>
                  <a:pt x="9015863" y="5611782"/>
                </a:cubicBezTo>
                <a:cubicBezTo>
                  <a:pt x="9000305" y="5616558"/>
                  <a:pt x="8984977" y="5617089"/>
                  <a:pt x="8967856" y="5621753"/>
                </a:cubicBezTo>
                <a:cubicBezTo>
                  <a:pt x="8928159" y="5634245"/>
                  <a:pt x="8887147" y="5646406"/>
                  <a:pt x="8845550" y="5663705"/>
                </a:cubicBezTo>
                <a:cubicBezTo>
                  <a:pt x="8823539" y="5672430"/>
                  <a:pt x="8793423" y="5681225"/>
                  <a:pt x="8772204" y="5691923"/>
                </a:cubicBezTo>
                <a:cubicBezTo>
                  <a:pt x="8752092" y="5698000"/>
                  <a:pt x="8729898" y="5700612"/>
                  <a:pt x="8711433" y="5708102"/>
                </a:cubicBezTo>
                <a:cubicBezTo>
                  <a:pt x="8693236" y="5711558"/>
                  <a:pt x="8675356" y="5710934"/>
                  <a:pt x="8657711" y="5715627"/>
                </a:cubicBezTo>
                <a:cubicBezTo>
                  <a:pt x="8613009" y="5728457"/>
                  <a:pt x="8564575" y="5737914"/>
                  <a:pt x="8516355" y="5752875"/>
                </a:cubicBezTo>
                <a:cubicBezTo>
                  <a:pt x="8500210" y="5757027"/>
                  <a:pt x="8477446" y="5761235"/>
                  <a:pt x="8459965" y="5767550"/>
                </a:cubicBezTo>
                <a:cubicBezTo>
                  <a:pt x="8416354" y="5786311"/>
                  <a:pt x="8362290" y="5801832"/>
                  <a:pt x="8313657" y="5817968"/>
                </a:cubicBezTo>
                <a:cubicBezTo>
                  <a:pt x="8272621" y="5827390"/>
                  <a:pt x="8232895" y="5838476"/>
                  <a:pt x="8189637" y="5851265"/>
                </a:cubicBezTo>
                <a:cubicBezTo>
                  <a:pt x="8171849" y="5856839"/>
                  <a:pt x="8153521" y="5862836"/>
                  <a:pt x="8137821" y="5867256"/>
                </a:cubicBezTo>
                <a:cubicBezTo>
                  <a:pt x="8099135" y="5872110"/>
                  <a:pt x="8059782" y="5885472"/>
                  <a:pt x="8019325" y="5893969"/>
                </a:cubicBezTo>
                <a:cubicBezTo>
                  <a:pt x="8000108" y="5901170"/>
                  <a:pt x="7978907" y="5911183"/>
                  <a:pt x="7952266" y="5912782"/>
                </a:cubicBezTo>
                <a:cubicBezTo>
                  <a:pt x="7899757" y="5923540"/>
                  <a:pt x="7845859" y="5927425"/>
                  <a:pt x="7788623" y="5934039"/>
                </a:cubicBezTo>
                <a:cubicBezTo>
                  <a:pt x="7734881" y="5930009"/>
                  <a:pt x="7658214" y="5961427"/>
                  <a:pt x="7619642" y="5954544"/>
                </a:cubicBezTo>
                <a:cubicBezTo>
                  <a:pt x="7588899" y="5957338"/>
                  <a:pt x="7560069" y="5956217"/>
                  <a:pt x="7526867" y="5961317"/>
                </a:cubicBezTo>
                <a:cubicBezTo>
                  <a:pt x="7500049" y="5964216"/>
                  <a:pt x="7471015" y="5973928"/>
                  <a:pt x="7445903" y="5972042"/>
                </a:cubicBezTo>
                <a:cubicBezTo>
                  <a:pt x="7422235" y="5974835"/>
                  <a:pt x="7399646" y="5976663"/>
                  <a:pt x="7375415" y="5978814"/>
                </a:cubicBezTo>
                <a:cubicBezTo>
                  <a:pt x="7357263" y="5972179"/>
                  <a:pt x="7298962" y="5986425"/>
                  <a:pt x="7263208" y="5992546"/>
                </a:cubicBezTo>
                <a:cubicBezTo>
                  <a:pt x="7248356" y="5995267"/>
                  <a:pt x="7230441" y="5998882"/>
                  <a:pt x="7216535" y="5996122"/>
                </a:cubicBezTo>
                <a:cubicBezTo>
                  <a:pt x="7176289" y="5984865"/>
                  <a:pt x="7143897" y="5992092"/>
                  <a:pt x="7106420" y="5995933"/>
                </a:cubicBezTo>
                <a:cubicBezTo>
                  <a:pt x="7092484" y="5998631"/>
                  <a:pt x="7080678" y="5997696"/>
                  <a:pt x="7068129" y="5994052"/>
                </a:cubicBezTo>
                <a:cubicBezTo>
                  <a:pt x="7039515" y="5987561"/>
                  <a:pt x="7020567" y="5976166"/>
                  <a:pt x="6994403" y="5970725"/>
                </a:cubicBezTo>
                <a:cubicBezTo>
                  <a:pt x="6991888" y="5969993"/>
                  <a:pt x="6988304" y="5969482"/>
                  <a:pt x="6985641" y="5969032"/>
                </a:cubicBezTo>
                <a:cubicBezTo>
                  <a:pt x="6970416" y="5964072"/>
                  <a:pt x="6952594" y="5966558"/>
                  <a:pt x="6937251" y="5959813"/>
                </a:cubicBezTo>
                <a:cubicBezTo>
                  <a:pt x="6929339" y="5959156"/>
                  <a:pt x="6919605" y="5957102"/>
                  <a:pt x="6910770" y="5956802"/>
                </a:cubicBezTo>
                <a:cubicBezTo>
                  <a:pt x="6877372" y="5957072"/>
                  <a:pt x="6843098" y="5963609"/>
                  <a:pt x="6810183" y="5937615"/>
                </a:cubicBezTo>
                <a:cubicBezTo>
                  <a:pt x="6792336" y="5923820"/>
                  <a:pt x="6775542" y="5925451"/>
                  <a:pt x="6752271" y="5928584"/>
                </a:cubicBezTo>
                <a:cubicBezTo>
                  <a:pt x="6736497" y="5928249"/>
                  <a:pt x="6720356" y="5931686"/>
                  <a:pt x="6705406" y="5929902"/>
                </a:cubicBezTo>
                <a:cubicBezTo>
                  <a:pt x="6681577" y="5923041"/>
                  <a:pt x="6644154" y="5931856"/>
                  <a:pt x="6623107" y="5931594"/>
                </a:cubicBezTo>
                <a:cubicBezTo>
                  <a:pt x="6613912" y="5932970"/>
                  <a:pt x="6605468" y="5937799"/>
                  <a:pt x="6596817" y="5935922"/>
                </a:cubicBezTo>
                <a:cubicBezTo>
                  <a:pt x="6558253" y="5932328"/>
                  <a:pt x="6513647" y="5924667"/>
                  <a:pt x="6477940" y="5923504"/>
                </a:cubicBezTo>
                <a:cubicBezTo>
                  <a:pt x="6458039" y="5923250"/>
                  <a:pt x="6430418" y="5926041"/>
                  <a:pt x="6410120" y="5922564"/>
                </a:cubicBezTo>
                <a:cubicBezTo>
                  <a:pt x="6384165" y="5919313"/>
                  <a:pt x="6358675" y="5908233"/>
                  <a:pt x="6333728" y="5907137"/>
                </a:cubicBezTo>
                <a:cubicBezTo>
                  <a:pt x="6326913" y="5906025"/>
                  <a:pt x="6318470" y="5908277"/>
                  <a:pt x="6311438" y="5907889"/>
                </a:cubicBezTo>
                <a:cubicBezTo>
                  <a:pt x="6302304" y="5909689"/>
                  <a:pt x="6294485" y="5908270"/>
                  <a:pt x="6286482" y="5909207"/>
                </a:cubicBezTo>
                <a:cubicBezTo>
                  <a:pt x="6261279" y="5909509"/>
                  <a:pt x="6235001" y="5906565"/>
                  <a:pt x="6209898" y="5910337"/>
                </a:cubicBezTo>
                <a:cubicBezTo>
                  <a:pt x="6193932" y="5912926"/>
                  <a:pt x="6175966" y="5921017"/>
                  <a:pt x="6163414" y="5915979"/>
                </a:cubicBezTo>
                <a:cubicBezTo>
                  <a:pt x="6131769" y="5912653"/>
                  <a:pt x="6106397" y="5926055"/>
                  <a:pt x="6074832" y="5912595"/>
                </a:cubicBezTo>
                <a:cubicBezTo>
                  <a:pt x="6066666" y="5909870"/>
                  <a:pt x="6054948" y="5918208"/>
                  <a:pt x="6042062" y="5917485"/>
                </a:cubicBezTo>
                <a:cubicBezTo>
                  <a:pt x="6014660" y="5915942"/>
                  <a:pt x="5986505" y="5918872"/>
                  <a:pt x="5959194" y="5918050"/>
                </a:cubicBezTo>
                <a:cubicBezTo>
                  <a:pt x="5937805" y="5919396"/>
                  <a:pt x="5908626" y="5924388"/>
                  <a:pt x="5884896" y="5915227"/>
                </a:cubicBezTo>
                <a:cubicBezTo>
                  <a:pt x="5860834" y="5909168"/>
                  <a:pt x="5841187" y="5908663"/>
                  <a:pt x="5813265" y="5916732"/>
                </a:cubicBezTo>
                <a:cubicBezTo>
                  <a:pt x="5797807" y="5918162"/>
                  <a:pt x="5777933" y="5921177"/>
                  <a:pt x="5762019" y="5922940"/>
                </a:cubicBezTo>
                <a:cubicBezTo>
                  <a:pt x="5741713" y="5923221"/>
                  <a:pt x="5724972" y="5923046"/>
                  <a:pt x="5706391" y="5926703"/>
                </a:cubicBezTo>
                <a:cubicBezTo>
                  <a:pt x="5656358" y="5939062"/>
                  <a:pt x="5595722" y="5947374"/>
                  <a:pt x="5553035" y="5949089"/>
                </a:cubicBezTo>
                <a:cubicBezTo>
                  <a:pt x="5543755" y="5949393"/>
                  <a:pt x="5533576" y="5946524"/>
                  <a:pt x="5524650" y="5943635"/>
                </a:cubicBezTo>
                <a:cubicBezTo>
                  <a:pt x="5468185" y="5936320"/>
                  <a:pt x="5410305" y="5926378"/>
                  <a:pt x="5363482" y="5938555"/>
                </a:cubicBezTo>
                <a:cubicBezTo>
                  <a:pt x="5351233" y="5941398"/>
                  <a:pt x="5340108" y="5942963"/>
                  <a:pt x="5328429" y="5938932"/>
                </a:cubicBezTo>
                <a:cubicBezTo>
                  <a:pt x="5295395" y="5937068"/>
                  <a:pt x="5269920" y="5921702"/>
                  <a:pt x="5234317" y="5916732"/>
                </a:cubicBezTo>
                <a:cubicBezTo>
                  <a:pt x="5178797" y="5902323"/>
                  <a:pt x="5137371" y="5935516"/>
                  <a:pt x="5089153" y="5951912"/>
                </a:cubicBezTo>
                <a:cubicBezTo>
                  <a:pt x="5047468" y="5968692"/>
                  <a:pt x="5011382" y="6003726"/>
                  <a:pt x="4953319" y="5995933"/>
                </a:cubicBezTo>
                <a:cubicBezTo>
                  <a:pt x="4948049" y="5994955"/>
                  <a:pt x="4941174" y="6000082"/>
                  <a:pt x="4936175" y="6001576"/>
                </a:cubicBezTo>
                <a:cubicBezTo>
                  <a:pt x="4920149" y="6005668"/>
                  <a:pt x="4904886" y="6008929"/>
                  <a:pt x="4887406" y="6011172"/>
                </a:cubicBezTo>
                <a:cubicBezTo>
                  <a:pt x="4865673" y="6010666"/>
                  <a:pt x="4846500" y="6008760"/>
                  <a:pt x="4827016" y="6014558"/>
                </a:cubicBezTo>
                <a:cubicBezTo>
                  <a:pt x="4814204" y="6016112"/>
                  <a:pt x="4801475" y="6019660"/>
                  <a:pt x="4788653" y="6019543"/>
                </a:cubicBezTo>
                <a:cubicBezTo>
                  <a:pt x="4787527" y="6019535"/>
                  <a:pt x="4787099" y="6019746"/>
                  <a:pt x="4785768" y="6019791"/>
                </a:cubicBezTo>
                <a:cubicBezTo>
                  <a:pt x="4771741" y="6015933"/>
                  <a:pt x="4739997" y="6023387"/>
                  <a:pt x="4726461" y="6019791"/>
                </a:cubicBezTo>
                <a:cubicBezTo>
                  <a:pt x="4723663" y="6018910"/>
                  <a:pt x="4722282" y="6019514"/>
                  <a:pt x="4719689" y="6018931"/>
                </a:cubicBezTo>
                <a:cubicBezTo>
                  <a:pt x="4708615" y="6016409"/>
                  <a:pt x="4699860" y="6014441"/>
                  <a:pt x="4689090" y="6012488"/>
                </a:cubicBezTo>
                <a:cubicBezTo>
                  <a:pt x="4657456" y="6007803"/>
                  <a:pt x="4627606" y="6007537"/>
                  <a:pt x="4603360" y="5997062"/>
                </a:cubicBezTo>
                <a:cubicBezTo>
                  <a:pt x="4579664" y="5984468"/>
                  <a:pt x="4552830" y="5975807"/>
                  <a:pt x="4522588" y="5982387"/>
                </a:cubicBezTo>
                <a:cubicBezTo>
                  <a:pt x="4514216" y="5984131"/>
                  <a:pt x="4499938" y="5990672"/>
                  <a:pt x="4497060" y="5999694"/>
                </a:cubicBezTo>
                <a:cubicBezTo>
                  <a:pt x="4488460" y="6020052"/>
                  <a:pt x="4475579" y="6021262"/>
                  <a:pt x="4457624" y="6014744"/>
                </a:cubicBezTo>
                <a:cubicBezTo>
                  <a:pt x="4444962" y="6008819"/>
                  <a:pt x="4425217" y="6005958"/>
                  <a:pt x="4413809" y="5996684"/>
                </a:cubicBezTo>
                <a:cubicBezTo>
                  <a:pt x="4379805" y="5970959"/>
                  <a:pt x="4348718" y="5968031"/>
                  <a:pt x="4311315" y="5959250"/>
                </a:cubicBezTo>
                <a:cubicBezTo>
                  <a:pt x="4289835" y="5953720"/>
                  <a:pt x="4266588" y="5952028"/>
                  <a:pt x="4246544" y="5957554"/>
                </a:cubicBezTo>
                <a:cubicBezTo>
                  <a:pt x="4198330" y="5973295"/>
                  <a:pt x="4151055" y="5959287"/>
                  <a:pt x="4105759" y="5941565"/>
                </a:cubicBezTo>
                <a:cubicBezTo>
                  <a:pt x="4070386" y="5931105"/>
                  <a:pt x="4044016" y="5929594"/>
                  <a:pt x="4013746" y="5918802"/>
                </a:cubicBezTo>
                <a:cubicBezTo>
                  <a:pt x="3990987" y="5914126"/>
                  <a:pt x="3969322" y="5905966"/>
                  <a:pt x="3947641" y="5893029"/>
                </a:cubicBezTo>
                <a:cubicBezTo>
                  <a:pt x="3913494" y="5872132"/>
                  <a:pt x="3895251" y="5847991"/>
                  <a:pt x="3852959" y="5859355"/>
                </a:cubicBezTo>
                <a:cubicBezTo>
                  <a:pt x="3824057" y="5865286"/>
                  <a:pt x="3788027" y="5852205"/>
                  <a:pt x="3757895" y="5841859"/>
                </a:cubicBezTo>
                <a:cubicBezTo>
                  <a:pt x="3734954" y="5833714"/>
                  <a:pt x="3713226" y="5828685"/>
                  <a:pt x="3689124" y="5819848"/>
                </a:cubicBezTo>
                <a:cubicBezTo>
                  <a:pt x="3659301" y="5809165"/>
                  <a:pt x="3625564" y="5812963"/>
                  <a:pt x="3605110" y="5804797"/>
                </a:cubicBezTo>
                <a:cubicBezTo>
                  <a:pt x="3582335" y="5792524"/>
                  <a:pt x="3556732" y="5801389"/>
                  <a:pt x="3534623" y="5804234"/>
                </a:cubicBezTo>
                <a:cubicBezTo>
                  <a:pt x="3496075" y="5815608"/>
                  <a:pt x="3459135" y="5813905"/>
                  <a:pt x="3424129" y="5806868"/>
                </a:cubicBezTo>
                <a:cubicBezTo>
                  <a:pt x="3379842" y="5785143"/>
                  <a:pt x="3325574" y="5776582"/>
                  <a:pt x="3288871" y="5761342"/>
                </a:cubicBezTo>
                <a:cubicBezTo>
                  <a:pt x="3271455" y="5759296"/>
                  <a:pt x="3252337" y="5753102"/>
                  <a:pt x="3234196" y="5751182"/>
                </a:cubicBezTo>
                <a:cubicBezTo>
                  <a:pt x="3218300" y="5751664"/>
                  <a:pt x="3196982" y="5753543"/>
                  <a:pt x="3182757" y="5746480"/>
                </a:cubicBezTo>
                <a:cubicBezTo>
                  <a:pt x="3149533" y="5731176"/>
                  <a:pt x="3112585" y="5719148"/>
                  <a:pt x="3073598" y="5716192"/>
                </a:cubicBezTo>
                <a:cubicBezTo>
                  <a:pt x="3059153" y="5715203"/>
                  <a:pt x="3045685" y="5708923"/>
                  <a:pt x="3029211" y="5706219"/>
                </a:cubicBezTo>
                <a:cubicBezTo>
                  <a:pt x="3010436" y="5701616"/>
                  <a:pt x="2987053" y="5699132"/>
                  <a:pt x="2967105" y="5706409"/>
                </a:cubicBezTo>
                <a:cubicBezTo>
                  <a:pt x="2923810" y="5717296"/>
                  <a:pt x="2893619" y="5712809"/>
                  <a:pt x="2854135" y="5692487"/>
                </a:cubicBezTo>
                <a:cubicBezTo>
                  <a:pt x="2814718" y="5682424"/>
                  <a:pt x="2780488" y="5663585"/>
                  <a:pt x="2741355" y="5651852"/>
                </a:cubicBezTo>
                <a:cubicBezTo>
                  <a:pt x="2724120" y="5646420"/>
                  <a:pt x="2709677" y="5654915"/>
                  <a:pt x="2693538" y="5655803"/>
                </a:cubicBezTo>
                <a:cubicBezTo>
                  <a:pt x="2687239" y="5655335"/>
                  <a:pt x="2681457" y="5656854"/>
                  <a:pt x="2676393" y="5654863"/>
                </a:cubicBezTo>
                <a:cubicBezTo>
                  <a:pt x="2629497" y="5639083"/>
                  <a:pt x="2573958" y="5628557"/>
                  <a:pt x="2522274" y="5632476"/>
                </a:cubicBezTo>
                <a:cubicBezTo>
                  <a:pt x="2517689" y="5633769"/>
                  <a:pt x="2511980" y="5631732"/>
                  <a:pt x="2506842" y="5630030"/>
                </a:cubicBezTo>
                <a:cubicBezTo>
                  <a:pt x="2483947" y="5627512"/>
                  <a:pt x="2458778" y="5613384"/>
                  <a:pt x="2434452" y="5610089"/>
                </a:cubicBezTo>
                <a:cubicBezTo>
                  <a:pt x="2365236" y="5595763"/>
                  <a:pt x="2311966" y="5601699"/>
                  <a:pt x="2251944" y="5597672"/>
                </a:cubicBezTo>
                <a:cubicBezTo>
                  <a:pt x="2247883" y="5597684"/>
                  <a:pt x="2244738" y="5597136"/>
                  <a:pt x="2240706" y="5596167"/>
                </a:cubicBezTo>
                <a:cubicBezTo>
                  <a:pt x="2219797" y="5586626"/>
                  <a:pt x="2199273" y="5589123"/>
                  <a:pt x="2179552" y="5606138"/>
                </a:cubicBezTo>
                <a:cubicBezTo>
                  <a:pt x="2171321" y="5612444"/>
                  <a:pt x="2160162" y="5615099"/>
                  <a:pt x="2149263" y="5620248"/>
                </a:cubicBezTo>
                <a:cubicBezTo>
                  <a:pt x="2132560" y="5624518"/>
                  <a:pt x="2117276" y="5631353"/>
                  <a:pt x="2102017" y="5634922"/>
                </a:cubicBezTo>
                <a:cubicBezTo>
                  <a:pt x="2087335" y="5639290"/>
                  <a:pt x="2069485" y="5642419"/>
                  <a:pt x="2054009" y="5640378"/>
                </a:cubicBezTo>
                <a:cubicBezTo>
                  <a:pt x="2026959" y="5635366"/>
                  <a:pt x="2002312" y="5626248"/>
                  <a:pt x="1973425" y="5618178"/>
                </a:cubicBezTo>
                <a:cubicBezTo>
                  <a:pt x="1964833" y="5615992"/>
                  <a:pt x="1953099" y="5616507"/>
                  <a:pt x="1944088" y="5615920"/>
                </a:cubicBezTo>
                <a:cubicBezTo>
                  <a:pt x="1921770" y="5613222"/>
                  <a:pt x="1898859" y="5621702"/>
                  <a:pt x="1878744" y="5605198"/>
                </a:cubicBezTo>
                <a:cubicBezTo>
                  <a:pt x="1857587" y="5589933"/>
                  <a:pt x="1841235" y="5591790"/>
                  <a:pt x="1821593" y="5605950"/>
                </a:cubicBezTo>
                <a:cubicBezTo>
                  <a:pt x="1808350" y="5613411"/>
                  <a:pt x="1789467" y="5619672"/>
                  <a:pt x="1775681" y="5623070"/>
                </a:cubicBezTo>
                <a:cubicBezTo>
                  <a:pt x="1750436" y="5628316"/>
                  <a:pt x="1730991" y="5628019"/>
                  <a:pt x="1709003" y="5626455"/>
                </a:cubicBezTo>
                <a:cubicBezTo>
                  <a:pt x="1692019" y="5625021"/>
                  <a:pt x="1678193" y="5622225"/>
                  <a:pt x="1665947" y="5614040"/>
                </a:cubicBezTo>
                <a:cubicBezTo>
                  <a:pt x="1663441" y="5612259"/>
                  <a:pt x="1660085" y="5612110"/>
                  <a:pt x="1657185" y="5612348"/>
                </a:cubicBezTo>
                <a:cubicBezTo>
                  <a:pt x="1618798" y="5614957"/>
                  <a:pt x="1577049" y="5614088"/>
                  <a:pt x="1544595" y="5611592"/>
                </a:cubicBezTo>
                <a:cubicBezTo>
                  <a:pt x="1493437" y="5605014"/>
                  <a:pt x="1441718" y="5608972"/>
                  <a:pt x="1404003" y="5649030"/>
                </a:cubicBezTo>
                <a:cubicBezTo>
                  <a:pt x="1398434" y="5653919"/>
                  <a:pt x="1388287" y="5656103"/>
                  <a:pt x="1380759" y="5656933"/>
                </a:cubicBezTo>
                <a:cubicBezTo>
                  <a:pt x="1342767" y="5663805"/>
                  <a:pt x="1309033" y="5661100"/>
                  <a:pt x="1267408" y="5670665"/>
                </a:cubicBezTo>
                <a:cubicBezTo>
                  <a:pt x="1247569" y="5677127"/>
                  <a:pt x="1224935" y="5674447"/>
                  <a:pt x="1206639" y="5684587"/>
                </a:cubicBezTo>
                <a:cubicBezTo>
                  <a:pt x="1191126" y="5692041"/>
                  <a:pt x="1174747" y="5701747"/>
                  <a:pt x="1162821" y="5685340"/>
                </a:cubicBezTo>
                <a:cubicBezTo>
                  <a:pt x="1142266" y="5693743"/>
                  <a:pt x="1126141" y="5701525"/>
                  <a:pt x="1109863" y="5709983"/>
                </a:cubicBezTo>
                <a:cubicBezTo>
                  <a:pt x="1103244" y="5713575"/>
                  <a:pt x="1099917" y="5717667"/>
                  <a:pt x="1092525" y="5720707"/>
                </a:cubicBezTo>
                <a:cubicBezTo>
                  <a:pt x="1085873" y="5724174"/>
                  <a:pt x="1079167" y="5725200"/>
                  <a:pt x="1071760" y="5727103"/>
                </a:cubicBezTo>
                <a:cubicBezTo>
                  <a:pt x="1050234" y="5737333"/>
                  <a:pt x="997233" y="5743724"/>
                  <a:pt x="977651" y="5747421"/>
                </a:cubicBezTo>
                <a:cubicBezTo>
                  <a:pt x="972766" y="5748777"/>
                  <a:pt x="966407" y="5756222"/>
                  <a:pt x="960885" y="5758894"/>
                </a:cubicBezTo>
                <a:cubicBezTo>
                  <a:pt x="957248" y="5761830"/>
                  <a:pt x="953650" y="5765405"/>
                  <a:pt x="949644" y="5766045"/>
                </a:cubicBezTo>
                <a:cubicBezTo>
                  <a:pt x="922083" y="5767394"/>
                  <a:pt x="886017" y="5774936"/>
                  <a:pt x="858203" y="5778084"/>
                </a:cubicBezTo>
                <a:cubicBezTo>
                  <a:pt x="832026" y="5776480"/>
                  <a:pt x="806336" y="5783614"/>
                  <a:pt x="801051" y="5812134"/>
                </a:cubicBezTo>
                <a:cubicBezTo>
                  <a:pt x="800698" y="5817074"/>
                  <a:pt x="792240" y="5823441"/>
                  <a:pt x="785430" y="5826620"/>
                </a:cubicBezTo>
                <a:cubicBezTo>
                  <a:pt x="768638" y="5834745"/>
                  <a:pt x="746520" y="5842348"/>
                  <a:pt x="730752" y="5848442"/>
                </a:cubicBezTo>
                <a:cubicBezTo>
                  <a:pt x="669629" y="5878100"/>
                  <a:pt x="613042" y="5904829"/>
                  <a:pt x="546916" y="5890395"/>
                </a:cubicBezTo>
                <a:cubicBezTo>
                  <a:pt x="524788" y="5889506"/>
                  <a:pt x="509152" y="5879153"/>
                  <a:pt x="494336" y="5875532"/>
                </a:cubicBezTo>
                <a:cubicBezTo>
                  <a:pt x="462053" y="5888673"/>
                  <a:pt x="427541" y="5904909"/>
                  <a:pt x="394510" y="5915415"/>
                </a:cubicBezTo>
                <a:cubicBezTo>
                  <a:pt x="365421" y="5924616"/>
                  <a:pt x="333690" y="5932178"/>
                  <a:pt x="307258" y="5937989"/>
                </a:cubicBezTo>
                <a:cubicBezTo>
                  <a:pt x="296383" y="5940709"/>
                  <a:pt x="286158" y="5942347"/>
                  <a:pt x="274872" y="5943447"/>
                </a:cubicBezTo>
                <a:cubicBezTo>
                  <a:pt x="242386" y="5944244"/>
                  <a:pt x="204081" y="5942725"/>
                  <a:pt x="172383" y="5953417"/>
                </a:cubicBezTo>
                <a:cubicBezTo>
                  <a:pt x="154091" y="5960731"/>
                  <a:pt x="141356" y="5972605"/>
                  <a:pt x="119612" y="5975992"/>
                </a:cubicBezTo>
                <a:cubicBezTo>
                  <a:pt x="101134" y="5980440"/>
                  <a:pt x="78525" y="5986876"/>
                  <a:pt x="61196" y="5993276"/>
                </a:cubicBezTo>
                <a:cubicBezTo>
                  <a:pt x="37783" y="5993084"/>
                  <a:pt x="19341" y="5997947"/>
                  <a:pt x="543" y="5997988"/>
                </a:cubicBezTo>
                <a:cubicBezTo>
                  <a:pt x="-1970" y="5963948"/>
                  <a:pt x="-346" y="5918623"/>
                  <a:pt x="543" y="5872339"/>
                </a:cubicBezTo>
                <a:cubicBezTo>
                  <a:pt x="488" y="5872342"/>
                  <a:pt x="85" y="5872347"/>
                  <a:pt x="0" y="5872339"/>
                </a:cubicBezTo>
                <a:cubicBezTo>
                  <a:pt x="-160635" y="5024991"/>
                  <a:pt x="64462" y="2817068"/>
                  <a:pt x="0" y="1318620"/>
                </a:cubicBezTo>
                <a:cubicBezTo>
                  <a:pt x="7238" y="1123585"/>
                  <a:pt x="-18663" y="958415"/>
                  <a:pt x="0" y="863012"/>
                </a:cubicBezTo>
                <a:cubicBezTo>
                  <a:pt x="-54313" y="518338"/>
                  <a:pt x="-76257" y="98007"/>
                  <a:pt x="0" y="0"/>
                </a:cubicBezTo>
                <a:close/>
              </a:path>
              <a:path w="12191980" h="6019791" stroke="0" extrusionOk="0">
                <a:moveTo>
                  <a:pt x="7230250" y="5833017"/>
                </a:moveTo>
                <a:cubicBezTo>
                  <a:pt x="7219841" y="5836877"/>
                  <a:pt x="7204500" y="5838602"/>
                  <a:pt x="7197103" y="5839412"/>
                </a:cubicBezTo>
                <a:cubicBezTo>
                  <a:pt x="7205013" y="5837808"/>
                  <a:pt x="7210686" y="5837285"/>
                  <a:pt x="7214533" y="5837838"/>
                </a:cubicBezTo>
                <a:cubicBezTo>
                  <a:pt x="7219850" y="5837361"/>
                  <a:pt x="7224964" y="5835782"/>
                  <a:pt x="7230250" y="5833017"/>
                </a:cubicBezTo>
                <a:close/>
                <a:moveTo>
                  <a:pt x="7009108" y="5777126"/>
                </a:moveTo>
                <a:cubicBezTo>
                  <a:pt x="7010920" y="5779363"/>
                  <a:pt x="7015581" y="5782818"/>
                  <a:pt x="7021551" y="5788079"/>
                </a:cubicBezTo>
                <a:lnTo>
                  <a:pt x="7021551" y="5788078"/>
                </a:lnTo>
                <a:cubicBezTo>
                  <a:pt x="7018430" y="5786688"/>
                  <a:pt x="7011441" y="5779314"/>
                  <a:pt x="7009108" y="5777126"/>
                </a:cubicBezTo>
                <a:close/>
                <a:moveTo>
                  <a:pt x="7768430" y="5670289"/>
                </a:moveTo>
                <a:lnTo>
                  <a:pt x="7768430" y="5670290"/>
                </a:lnTo>
                <a:cubicBezTo>
                  <a:pt x="7778231" y="5682377"/>
                  <a:pt x="7791393" y="5688330"/>
                  <a:pt x="7792434" y="5692487"/>
                </a:cubicBezTo>
                <a:cubicBezTo>
                  <a:pt x="7783162" y="5687505"/>
                  <a:pt x="7773994" y="5674025"/>
                  <a:pt x="7768430" y="5670289"/>
                </a:cubicBezTo>
                <a:close/>
                <a:moveTo>
                  <a:pt x="4038741" y="5668197"/>
                </a:moveTo>
                <a:cubicBezTo>
                  <a:pt x="4036359" y="5671715"/>
                  <a:pt x="4034481" y="5675724"/>
                  <a:pt x="4030510" y="5679695"/>
                </a:cubicBezTo>
                <a:cubicBezTo>
                  <a:pt x="4025527" y="5688749"/>
                  <a:pt x="4020535" y="5693771"/>
                  <a:pt x="4015602" y="5698310"/>
                </a:cubicBezTo>
                <a:cubicBezTo>
                  <a:pt x="4012229" y="5699410"/>
                  <a:pt x="4005734" y="5704560"/>
                  <a:pt x="3996838" y="5707844"/>
                </a:cubicBezTo>
                <a:cubicBezTo>
                  <a:pt x="4010353" y="5703760"/>
                  <a:pt x="4022642" y="5695626"/>
                  <a:pt x="4030511" y="5679695"/>
                </a:cubicBezTo>
                <a:cubicBezTo>
                  <a:pt x="4034215" y="5674116"/>
                  <a:pt x="4036684" y="5670460"/>
                  <a:pt x="4038741" y="5668197"/>
                </a:cubicBezTo>
                <a:close/>
                <a:moveTo>
                  <a:pt x="6245332" y="5664833"/>
                </a:moveTo>
                <a:cubicBezTo>
                  <a:pt x="6253558" y="5669164"/>
                  <a:pt x="6265481" y="5671037"/>
                  <a:pt x="6274395" y="5671544"/>
                </a:cubicBezTo>
                <a:cubicBezTo>
                  <a:pt x="6276329" y="5671771"/>
                  <a:pt x="6286193" y="5677445"/>
                  <a:pt x="6291236" y="5677782"/>
                </a:cubicBezTo>
                <a:cubicBezTo>
                  <a:pt x="6291256" y="5677782"/>
                  <a:pt x="6291329" y="5677821"/>
                  <a:pt x="6291374" y="5677834"/>
                </a:cubicBezTo>
                <a:cubicBezTo>
                  <a:pt x="6294289" y="5678972"/>
                  <a:pt x="6302841" y="5681038"/>
                  <a:pt x="6306273" y="5683599"/>
                </a:cubicBezTo>
                <a:cubicBezTo>
                  <a:pt x="6306604" y="5683509"/>
                  <a:pt x="6307385" y="5683868"/>
                  <a:pt x="6308064" y="5684009"/>
                </a:cubicBezTo>
                <a:cubicBezTo>
                  <a:pt x="6310407" y="5684317"/>
                  <a:pt x="6312325" y="5685614"/>
                  <a:pt x="6313844" y="5686147"/>
                </a:cubicBezTo>
                <a:cubicBezTo>
                  <a:pt x="6321309" y="5687780"/>
                  <a:pt x="6328275" y="5689469"/>
                  <a:pt x="6337037" y="5690653"/>
                </a:cubicBezTo>
                <a:cubicBezTo>
                  <a:pt x="6322516" y="5688837"/>
                  <a:pt x="6313980" y="5686345"/>
                  <a:pt x="6308064" y="5684009"/>
                </a:cubicBezTo>
                <a:cubicBezTo>
                  <a:pt x="6302034" y="5681745"/>
                  <a:pt x="6296284" y="5680811"/>
                  <a:pt x="6291374" y="5677834"/>
                </a:cubicBezTo>
                <a:cubicBezTo>
                  <a:pt x="6288509" y="5675217"/>
                  <a:pt x="6282740" y="5672923"/>
                  <a:pt x="6276186" y="5671958"/>
                </a:cubicBezTo>
                <a:cubicBezTo>
                  <a:pt x="6275862" y="5671797"/>
                  <a:pt x="6274914" y="5671787"/>
                  <a:pt x="6274395" y="5671544"/>
                </a:cubicBezTo>
                <a:cubicBezTo>
                  <a:pt x="6273289" y="5670833"/>
                  <a:pt x="6269274" y="5669766"/>
                  <a:pt x="6268602" y="5669397"/>
                </a:cubicBezTo>
                <a:cubicBezTo>
                  <a:pt x="6261063" y="5665752"/>
                  <a:pt x="6252385" y="5664509"/>
                  <a:pt x="6245332" y="5664833"/>
                </a:cubicBezTo>
                <a:close/>
                <a:moveTo>
                  <a:pt x="6558826" y="5635374"/>
                </a:moveTo>
                <a:cubicBezTo>
                  <a:pt x="6548233" y="5635321"/>
                  <a:pt x="6538585" y="5635888"/>
                  <a:pt x="6529973" y="5636802"/>
                </a:cubicBezTo>
                <a:cubicBezTo>
                  <a:pt x="6551703" y="5632768"/>
                  <a:pt x="6575936" y="5636561"/>
                  <a:pt x="6589196" y="5640189"/>
                </a:cubicBezTo>
                <a:cubicBezTo>
                  <a:pt x="6578531" y="5637860"/>
                  <a:pt x="6567152" y="5635974"/>
                  <a:pt x="6558826" y="5635374"/>
                </a:cubicBezTo>
                <a:close/>
                <a:moveTo>
                  <a:pt x="4834446" y="5575474"/>
                </a:moveTo>
                <a:cubicBezTo>
                  <a:pt x="4851548" y="5591866"/>
                  <a:pt x="4866330" y="5598346"/>
                  <a:pt x="4883977" y="5599413"/>
                </a:cubicBezTo>
                <a:cubicBezTo>
                  <a:pt x="4879976" y="5598942"/>
                  <a:pt x="4865836" y="5595214"/>
                  <a:pt x="4858230" y="5592981"/>
                </a:cubicBezTo>
                <a:cubicBezTo>
                  <a:pt x="4849437" y="5589413"/>
                  <a:pt x="4840741" y="5583259"/>
                  <a:pt x="4834446" y="5575474"/>
                </a:cubicBezTo>
                <a:close/>
                <a:moveTo>
                  <a:pt x="5056434" y="5573170"/>
                </a:moveTo>
                <a:cubicBezTo>
                  <a:pt x="5059308" y="5571884"/>
                  <a:pt x="5066508" y="5573438"/>
                  <a:pt x="5072579" y="5573940"/>
                </a:cubicBezTo>
                <a:cubicBezTo>
                  <a:pt x="5079036" y="5575233"/>
                  <a:pt x="5083716" y="5576954"/>
                  <a:pt x="5089153" y="5582434"/>
                </a:cubicBezTo>
                <a:cubicBezTo>
                  <a:pt x="5079060" y="5572550"/>
                  <a:pt x="5067096" y="5571849"/>
                  <a:pt x="5056434" y="5573170"/>
                </a:cubicBezTo>
                <a:close/>
                <a:moveTo>
                  <a:pt x="739850" y="5277037"/>
                </a:moveTo>
                <a:cubicBezTo>
                  <a:pt x="733745" y="5284554"/>
                  <a:pt x="727981" y="5291286"/>
                  <a:pt x="724276" y="5297990"/>
                </a:cubicBezTo>
                <a:cubicBezTo>
                  <a:pt x="720783" y="5304333"/>
                  <a:pt x="714636" y="5310486"/>
                  <a:pt x="708619" y="5313948"/>
                </a:cubicBezTo>
                <a:cubicBezTo>
                  <a:pt x="703100" y="5316547"/>
                  <a:pt x="696031" y="5318824"/>
                  <a:pt x="691437" y="5319355"/>
                </a:cubicBezTo>
                <a:cubicBezTo>
                  <a:pt x="700038" y="5317595"/>
                  <a:pt x="705335" y="5314583"/>
                  <a:pt x="708620" y="5313948"/>
                </a:cubicBezTo>
                <a:cubicBezTo>
                  <a:pt x="713887" y="5310054"/>
                  <a:pt x="719156" y="5304045"/>
                  <a:pt x="724277" y="5297990"/>
                </a:cubicBezTo>
                <a:cubicBezTo>
                  <a:pt x="729294" y="5290784"/>
                  <a:pt x="734535" y="5284170"/>
                  <a:pt x="739850" y="5277037"/>
                </a:cubicBezTo>
                <a:close/>
                <a:moveTo>
                  <a:pt x="8934136" y="5209383"/>
                </a:moveTo>
                <a:cubicBezTo>
                  <a:pt x="8940969" y="5214837"/>
                  <a:pt x="8945728" y="5219590"/>
                  <a:pt x="8954234" y="5224127"/>
                </a:cubicBezTo>
                <a:cubicBezTo>
                  <a:pt x="8955741" y="5225550"/>
                  <a:pt x="8958651" y="5226641"/>
                  <a:pt x="8962374" y="5227385"/>
                </a:cubicBezTo>
                <a:cubicBezTo>
                  <a:pt x="8961354" y="5226635"/>
                  <a:pt x="8958397" y="5225173"/>
                  <a:pt x="8954235" y="5224127"/>
                </a:cubicBezTo>
                <a:cubicBezTo>
                  <a:pt x="8946877" y="5219730"/>
                  <a:pt x="8941330" y="5214209"/>
                  <a:pt x="8934136" y="5209383"/>
                </a:cubicBezTo>
                <a:close/>
                <a:moveTo>
                  <a:pt x="2314812" y="5207807"/>
                </a:moveTo>
                <a:cubicBezTo>
                  <a:pt x="2309698" y="5208720"/>
                  <a:pt x="2304083" y="5211092"/>
                  <a:pt x="2300905" y="5213145"/>
                </a:cubicBezTo>
                <a:cubicBezTo>
                  <a:pt x="2269534" y="5235318"/>
                  <a:pt x="2241818" y="5248245"/>
                  <a:pt x="2216511" y="5248443"/>
                </a:cubicBezTo>
                <a:cubicBezTo>
                  <a:pt x="2240329" y="5245990"/>
                  <a:pt x="2264093" y="5238301"/>
                  <a:pt x="2300906" y="5213145"/>
                </a:cubicBezTo>
                <a:cubicBezTo>
                  <a:pt x="2303498" y="5213106"/>
                  <a:pt x="2312090" y="5207914"/>
                  <a:pt x="2314812" y="5207807"/>
                </a:cubicBezTo>
                <a:close/>
                <a:moveTo>
                  <a:pt x="1916625" y="5186342"/>
                </a:moveTo>
                <a:cubicBezTo>
                  <a:pt x="1912027" y="5186990"/>
                  <a:pt x="1910038" y="5188774"/>
                  <a:pt x="1907128" y="5189630"/>
                </a:cubicBezTo>
                <a:cubicBezTo>
                  <a:pt x="1897131" y="5192369"/>
                  <a:pt x="1873607" y="5199949"/>
                  <a:pt x="1866615" y="5199194"/>
                </a:cubicBezTo>
                <a:cubicBezTo>
                  <a:pt x="1874940" y="5200886"/>
                  <a:pt x="1891846" y="5197024"/>
                  <a:pt x="1907129" y="5189630"/>
                </a:cubicBezTo>
                <a:cubicBezTo>
                  <a:pt x="1911307" y="5187696"/>
                  <a:pt x="1912832" y="5187210"/>
                  <a:pt x="1916625" y="5186342"/>
                </a:cubicBezTo>
                <a:close/>
                <a:moveTo>
                  <a:pt x="2058200" y="5175708"/>
                </a:moveTo>
                <a:cubicBezTo>
                  <a:pt x="2078343" y="5178720"/>
                  <a:pt x="2096053" y="5177673"/>
                  <a:pt x="2108190" y="5190232"/>
                </a:cubicBezTo>
                <a:cubicBezTo>
                  <a:pt x="2096233" y="5178039"/>
                  <a:pt x="2075057" y="5177202"/>
                  <a:pt x="2058200" y="5175708"/>
                </a:cubicBezTo>
                <a:close/>
                <a:moveTo>
                  <a:pt x="0" y="0"/>
                </a:moveTo>
                <a:cubicBezTo>
                  <a:pt x="5598854" y="133032"/>
                  <a:pt x="10642710" y="162144"/>
                  <a:pt x="12191436" y="0"/>
                </a:cubicBezTo>
                <a:cubicBezTo>
                  <a:pt x="12189764" y="340605"/>
                  <a:pt x="12234624" y="583061"/>
                  <a:pt x="12191436" y="863012"/>
                </a:cubicBezTo>
                <a:cubicBezTo>
                  <a:pt x="12191687" y="863006"/>
                  <a:pt x="12191727" y="862968"/>
                  <a:pt x="12191980" y="863012"/>
                </a:cubicBezTo>
                <a:cubicBezTo>
                  <a:pt x="12050728" y="1399341"/>
                  <a:pt x="12102403" y="2116308"/>
                  <a:pt x="12191980" y="3208488"/>
                </a:cubicBezTo>
                <a:cubicBezTo>
                  <a:pt x="12190591" y="3221755"/>
                  <a:pt x="12190769" y="3228524"/>
                  <a:pt x="12191980" y="3242915"/>
                </a:cubicBezTo>
                <a:cubicBezTo>
                  <a:pt x="12213132" y="3338382"/>
                  <a:pt x="12199185" y="3556502"/>
                  <a:pt x="12191980" y="3635675"/>
                </a:cubicBezTo>
                <a:cubicBezTo>
                  <a:pt x="12185034" y="3638934"/>
                  <a:pt x="12171889" y="3656726"/>
                  <a:pt x="12160927" y="3663938"/>
                </a:cubicBezTo>
                <a:cubicBezTo>
                  <a:pt x="12118690" y="3685545"/>
                  <a:pt x="12071342" y="3696136"/>
                  <a:pt x="12026428" y="3723385"/>
                </a:cubicBezTo>
                <a:cubicBezTo>
                  <a:pt x="12011928" y="3728009"/>
                  <a:pt x="12000579" y="3732887"/>
                  <a:pt x="11986423" y="3739188"/>
                </a:cubicBezTo>
                <a:cubicBezTo>
                  <a:pt x="11924781" y="3774740"/>
                  <a:pt x="11874442" y="3804207"/>
                  <a:pt x="11821636" y="3840965"/>
                </a:cubicBezTo>
                <a:cubicBezTo>
                  <a:pt x="11763129" y="3877108"/>
                  <a:pt x="11711307" y="3918918"/>
                  <a:pt x="11672469" y="3966820"/>
                </a:cubicBezTo>
                <a:cubicBezTo>
                  <a:pt x="11637349" y="4012744"/>
                  <a:pt x="11605019" y="4066184"/>
                  <a:pt x="11562928" y="4116190"/>
                </a:cubicBezTo>
                <a:cubicBezTo>
                  <a:pt x="11555730" y="4127657"/>
                  <a:pt x="11547685" y="4143799"/>
                  <a:pt x="11532256" y="4151746"/>
                </a:cubicBezTo>
                <a:cubicBezTo>
                  <a:pt x="11506043" y="4173410"/>
                  <a:pt x="11473808" y="4187260"/>
                  <a:pt x="11448434" y="4196332"/>
                </a:cubicBezTo>
                <a:cubicBezTo>
                  <a:pt x="11423264" y="4209992"/>
                  <a:pt x="11394485" y="4220155"/>
                  <a:pt x="11374327" y="4229817"/>
                </a:cubicBezTo>
                <a:cubicBezTo>
                  <a:pt x="11356268" y="4238366"/>
                  <a:pt x="11339392" y="4255094"/>
                  <a:pt x="11320604" y="4266879"/>
                </a:cubicBezTo>
                <a:cubicBezTo>
                  <a:pt x="11306053" y="4277013"/>
                  <a:pt x="11288258" y="4289242"/>
                  <a:pt x="11275264" y="4300929"/>
                </a:cubicBezTo>
                <a:cubicBezTo>
                  <a:pt x="11245019" y="4334932"/>
                  <a:pt x="11219467" y="4363989"/>
                  <a:pt x="11172581" y="4388972"/>
                </a:cubicBezTo>
                <a:cubicBezTo>
                  <a:pt x="11134663" y="4411871"/>
                  <a:pt x="11094206" y="4440257"/>
                  <a:pt x="11058850" y="4463282"/>
                </a:cubicBezTo>
                <a:cubicBezTo>
                  <a:pt x="11025904" y="4489872"/>
                  <a:pt x="10983799" y="4515487"/>
                  <a:pt x="10967405" y="4554334"/>
                </a:cubicBezTo>
                <a:cubicBezTo>
                  <a:pt x="10961315" y="4572968"/>
                  <a:pt x="10946024" y="4593533"/>
                  <a:pt x="10929686" y="4603622"/>
                </a:cubicBezTo>
                <a:cubicBezTo>
                  <a:pt x="10904570" y="4614457"/>
                  <a:pt x="10875108" y="4623882"/>
                  <a:pt x="10850435" y="4637296"/>
                </a:cubicBezTo>
                <a:cubicBezTo>
                  <a:pt x="10821676" y="4657897"/>
                  <a:pt x="10784848" y="4666074"/>
                  <a:pt x="10764516" y="4689971"/>
                </a:cubicBezTo>
                <a:cubicBezTo>
                  <a:pt x="10745030" y="4708887"/>
                  <a:pt x="10727068" y="4727666"/>
                  <a:pt x="10703555" y="4742269"/>
                </a:cubicBezTo>
                <a:cubicBezTo>
                  <a:pt x="10686174" y="4751482"/>
                  <a:pt x="10674571" y="4767402"/>
                  <a:pt x="10656501" y="4777261"/>
                </a:cubicBezTo>
                <a:cubicBezTo>
                  <a:pt x="10635347" y="4791556"/>
                  <a:pt x="10605778" y="4797331"/>
                  <a:pt x="10590013" y="4812441"/>
                </a:cubicBezTo>
                <a:cubicBezTo>
                  <a:pt x="10566817" y="4833063"/>
                  <a:pt x="10549475" y="4842965"/>
                  <a:pt x="10523336" y="4858531"/>
                </a:cubicBezTo>
                <a:cubicBezTo>
                  <a:pt x="10510176" y="4866931"/>
                  <a:pt x="10501799" y="4877600"/>
                  <a:pt x="10490951" y="4886938"/>
                </a:cubicBezTo>
                <a:cubicBezTo>
                  <a:pt x="10469557" y="4903378"/>
                  <a:pt x="10447303" y="4920622"/>
                  <a:pt x="10428273" y="4934156"/>
                </a:cubicBezTo>
                <a:cubicBezTo>
                  <a:pt x="10409193" y="4949685"/>
                  <a:pt x="10386472" y="4970681"/>
                  <a:pt x="10363691" y="4978178"/>
                </a:cubicBezTo>
                <a:cubicBezTo>
                  <a:pt x="10320666" y="4999423"/>
                  <a:pt x="10277703" y="5001923"/>
                  <a:pt x="10242340" y="5028596"/>
                </a:cubicBezTo>
                <a:cubicBezTo>
                  <a:pt x="10204346" y="5054570"/>
                  <a:pt x="10172342" y="5073278"/>
                  <a:pt x="10131846" y="5102715"/>
                </a:cubicBezTo>
                <a:cubicBezTo>
                  <a:pt x="10100281" y="5129613"/>
                  <a:pt x="10076722" y="5148397"/>
                  <a:pt x="10044213" y="5156897"/>
                </a:cubicBezTo>
                <a:cubicBezTo>
                  <a:pt x="10024510" y="5163460"/>
                  <a:pt x="10004507" y="5176569"/>
                  <a:pt x="9993158" y="5192453"/>
                </a:cubicBezTo>
                <a:cubicBezTo>
                  <a:pt x="9969364" y="5230811"/>
                  <a:pt x="9940814" y="5249695"/>
                  <a:pt x="9899429" y="5271841"/>
                </a:cubicBezTo>
                <a:cubicBezTo>
                  <a:pt x="9835224" y="5307348"/>
                  <a:pt x="9808360" y="5328674"/>
                  <a:pt x="9754071" y="5355368"/>
                </a:cubicBezTo>
                <a:cubicBezTo>
                  <a:pt x="9721496" y="5376832"/>
                  <a:pt x="9694954" y="5394373"/>
                  <a:pt x="9666249" y="5400518"/>
                </a:cubicBezTo>
                <a:cubicBezTo>
                  <a:pt x="9610769" y="5429636"/>
                  <a:pt x="9529848" y="5452286"/>
                  <a:pt x="9477267" y="5468619"/>
                </a:cubicBezTo>
                <a:cubicBezTo>
                  <a:pt x="9455525" y="5472235"/>
                  <a:pt x="9437563" y="5485757"/>
                  <a:pt x="9416305" y="5492887"/>
                </a:cubicBezTo>
                <a:cubicBezTo>
                  <a:pt x="9394873" y="5500958"/>
                  <a:pt x="9372067" y="5504150"/>
                  <a:pt x="9346581" y="5508878"/>
                </a:cubicBezTo>
                <a:cubicBezTo>
                  <a:pt x="9305572" y="5513542"/>
                  <a:pt x="9276045" y="5534150"/>
                  <a:pt x="9234563" y="5546691"/>
                </a:cubicBezTo>
                <a:cubicBezTo>
                  <a:pt x="9187903" y="5577679"/>
                  <a:pt x="9081151" y="5589285"/>
                  <a:pt x="9015863" y="5611782"/>
                </a:cubicBezTo>
                <a:cubicBezTo>
                  <a:pt x="8997513" y="5616366"/>
                  <a:pt x="8982227" y="5616027"/>
                  <a:pt x="8967856" y="5621753"/>
                </a:cubicBezTo>
                <a:cubicBezTo>
                  <a:pt x="8931636" y="5640035"/>
                  <a:pt x="8890560" y="5653063"/>
                  <a:pt x="8845550" y="5663705"/>
                </a:cubicBezTo>
                <a:cubicBezTo>
                  <a:pt x="8820153" y="5671332"/>
                  <a:pt x="8800739" y="5684012"/>
                  <a:pt x="8772204" y="5691923"/>
                </a:cubicBezTo>
                <a:cubicBezTo>
                  <a:pt x="8750815" y="5698673"/>
                  <a:pt x="8733312" y="5700590"/>
                  <a:pt x="8711433" y="5708102"/>
                </a:cubicBezTo>
                <a:cubicBezTo>
                  <a:pt x="8692725" y="5709059"/>
                  <a:pt x="8674471" y="5714716"/>
                  <a:pt x="8657711" y="5715627"/>
                </a:cubicBezTo>
                <a:cubicBezTo>
                  <a:pt x="8609839" y="5726800"/>
                  <a:pt x="8565566" y="5746246"/>
                  <a:pt x="8516355" y="5752875"/>
                </a:cubicBezTo>
                <a:cubicBezTo>
                  <a:pt x="8497873" y="5756384"/>
                  <a:pt x="8477745" y="5760519"/>
                  <a:pt x="8459965" y="5767550"/>
                </a:cubicBezTo>
                <a:cubicBezTo>
                  <a:pt x="8418951" y="5787569"/>
                  <a:pt x="8358605" y="5802361"/>
                  <a:pt x="8313657" y="5817968"/>
                </a:cubicBezTo>
                <a:cubicBezTo>
                  <a:pt x="8268352" y="5836241"/>
                  <a:pt x="8236544" y="5845600"/>
                  <a:pt x="8189637" y="5851265"/>
                </a:cubicBezTo>
                <a:cubicBezTo>
                  <a:pt x="8173573" y="5853281"/>
                  <a:pt x="8155385" y="5862628"/>
                  <a:pt x="8137821" y="5867256"/>
                </a:cubicBezTo>
                <a:cubicBezTo>
                  <a:pt x="8095889" y="5878857"/>
                  <a:pt x="8059791" y="5884612"/>
                  <a:pt x="8019325" y="5893969"/>
                </a:cubicBezTo>
                <a:cubicBezTo>
                  <a:pt x="8000538" y="5898736"/>
                  <a:pt x="7978268" y="5911191"/>
                  <a:pt x="7952266" y="5912782"/>
                </a:cubicBezTo>
                <a:cubicBezTo>
                  <a:pt x="7907618" y="5926188"/>
                  <a:pt x="7839896" y="5925015"/>
                  <a:pt x="7788623" y="5934039"/>
                </a:cubicBezTo>
                <a:cubicBezTo>
                  <a:pt x="7746061" y="5946903"/>
                  <a:pt x="7663292" y="5936568"/>
                  <a:pt x="7619642" y="5954544"/>
                </a:cubicBezTo>
                <a:cubicBezTo>
                  <a:pt x="7589490" y="5958232"/>
                  <a:pt x="7560764" y="5960712"/>
                  <a:pt x="7526867" y="5961317"/>
                </a:cubicBezTo>
                <a:cubicBezTo>
                  <a:pt x="7495554" y="5964526"/>
                  <a:pt x="7474616" y="5965157"/>
                  <a:pt x="7445903" y="5972042"/>
                </a:cubicBezTo>
                <a:cubicBezTo>
                  <a:pt x="7424362" y="5974430"/>
                  <a:pt x="7399019" y="5975888"/>
                  <a:pt x="7375415" y="5978814"/>
                </a:cubicBezTo>
                <a:cubicBezTo>
                  <a:pt x="7325941" y="5992020"/>
                  <a:pt x="7288093" y="5995845"/>
                  <a:pt x="7263208" y="5992546"/>
                </a:cubicBezTo>
                <a:cubicBezTo>
                  <a:pt x="7246554" y="5994758"/>
                  <a:pt x="7231865" y="5998001"/>
                  <a:pt x="7216535" y="5996122"/>
                </a:cubicBezTo>
                <a:cubicBezTo>
                  <a:pt x="7182077" y="5984081"/>
                  <a:pt x="7142840" y="5991662"/>
                  <a:pt x="7106420" y="5995933"/>
                </a:cubicBezTo>
                <a:cubicBezTo>
                  <a:pt x="7093998" y="6000001"/>
                  <a:pt x="7079517" y="5998829"/>
                  <a:pt x="7068129" y="5994052"/>
                </a:cubicBezTo>
                <a:cubicBezTo>
                  <a:pt x="7038842" y="5985957"/>
                  <a:pt x="7019747" y="5980263"/>
                  <a:pt x="6994403" y="5970725"/>
                </a:cubicBezTo>
                <a:cubicBezTo>
                  <a:pt x="6992093" y="5969361"/>
                  <a:pt x="6988353" y="5969640"/>
                  <a:pt x="6985641" y="5969032"/>
                </a:cubicBezTo>
                <a:cubicBezTo>
                  <a:pt x="6970403" y="5969833"/>
                  <a:pt x="6944329" y="5957623"/>
                  <a:pt x="6937251" y="5959813"/>
                </a:cubicBezTo>
                <a:cubicBezTo>
                  <a:pt x="6927908" y="5958276"/>
                  <a:pt x="6920206" y="5958293"/>
                  <a:pt x="6910770" y="5956802"/>
                </a:cubicBezTo>
                <a:cubicBezTo>
                  <a:pt x="6879899" y="5950404"/>
                  <a:pt x="6836163" y="5956712"/>
                  <a:pt x="6810183" y="5937615"/>
                </a:cubicBezTo>
                <a:cubicBezTo>
                  <a:pt x="6791312" y="5923216"/>
                  <a:pt x="6773860" y="5926103"/>
                  <a:pt x="6752271" y="5928584"/>
                </a:cubicBezTo>
                <a:cubicBezTo>
                  <a:pt x="6736051" y="5927553"/>
                  <a:pt x="6721389" y="5928640"/>
                  <a:pt x="6705406" y="5929902"/>
                </a:cubicBezTo>
                <a:cubicBezTo>
                  <a:pt x="6678750" y="5925179"/>
                  <a:pt x="6646937" y="5932373"/>
                  <a:pt x="6623107" y="5931594"/>
                </a:cubicBezTo>
                <a:cubicBezTo>
                  <a:pt x="6612813" y="5931967"/>
                  <a:pt x="6604464" y="5935782"/>
                  <a:pt x="6596817" y="5935922"/>
                </a:cubicBezTo>
                <a:cubicBezTo>
                  <a:pt x="6550414" y="5928980"/>
                  <a:pt x="6517686" y="5930581"/>
                  <a:pt x="6477940" y="5923504"/>
                </a:cubicBezTo>
                <a:cubicBezTo>
                  <a:pt x="6454614" y="5922213"/>
                  <a:pt x="6432025" y="5925058"/>
                  <a:pt x="6410120" y="5922564"/>
                </a:cubicBezTo>
                <a:cubicBezTo>
                  <a:pt x="6385739" y="5918839"/>
                  <a:pt x="6355492" y="5914669"/>
                  <a:pt x="6333728" y="5907137"/>
                </a:cubicBezTo>
                <a:cubicBezTo>
                  <a:pt x="6327458" y="5905139"/>
                  <a:pt x="6319085" y="5908618"/>
                  <a:pt x="6311438" y="5907889"/>
                </a:cubicBezTo>
                <a:cubicBezTo>
                  <a:pt x="6302898" y="5908330"/>
                  <a:pt x="6294983" y="5909160"/>
                  <a:pt x="6286482" y="5909207"/>
                </a:cubicBezTo>
                <a:cubicBezTo>
                  <a:pt x="6263321" y="5905580"/>
                  <a:pt x="6233635" y="5909354"/>
                  <a:pt x="6209898" y="5910337"/>
                </a:cubicBezTo>
                <a:cubicBezTo>
                  <a:pt x="6192848" y="5913609"/>
                  <a:pt x="6177479" y="5918522"/>
                  <a:pt x="6163414" y="5915979"/>
                </a:cubicBezTo>
                <a:cubicBezTo>
                  <a:pt x="6132876" y="5913113"/>
                  <a:pt x="6107266" y="5926968"/>
                  <a:pt x="6074832" y="5912595"/>
                </a:cubicBezTo>
                <a:cubicBezTo>
                  <a:pt x="6066433" y="5908745"/>
                  <a:pt x="6051967" y="5915951"/>
                  <a:pt x="6042062" y="5917485"/>
                </a:cubicBezTo>
                <a:cubicBezTo>
                  <a:pt x="6013658" y="5919831"/>
                  <a:pt x="5987035" y="5918874"/>
                  <a:pt x="5959194" y="5918050"/>
                </a:cubicBezTo>
                <a:cubicBezTo>
                  <a:pt x="5933919" y="5917382"/>
                  <a:pt x="5911899" y="5923256"/>
                  <a:pt x="5884896" y="5915227"/>
                </a:cubicBezTo>
                <a:cubicBezTo>
                  <a:pt x="5861852" y="5911769"/>
                  <a:pt x="5838798" y="5912094"/>
                  <a:pt x="5813265" y="5916732"/>
                </a:cubicBezTo>
                <a:cubicBezTo>
                  <a:pt x="5796328" y="5920298"/>
                  <a:pt x="5777659" y="5919696"/>
                  <a:pt x="5762019" y="5922940"/>
                </a:cubicBezTo>
                <a:cubicBezTo>
                  <a:pt x="5741699" y="5923474"/>
                  <a:pt x="5721638" y="5922190"/>
                  <a:pt x="5706391" y="5926703"/>
                </a:cubicBezTo>
                <a:cubicBezTo>
                  <a:pt x="5657152" y="5943850"/>
                  <a:pt x="5605914" y="5948301"/>
                  <a:pt x="5553035" y="5949089"/>
                </a:cubicBezTo>
                <a:cubicBezTo>
                  <a:pt x="5541805" y="5948872"/>
                  <a:pt x="5533437" y="5947302"/>
                  <a:pt x="5524650" y="5943635"/>
                </a:cubicBezTo>
                <a:cubicBezTo>
                  <a:pt x="5477768" y="5926282"/>
                  <a:pt x="5415891" y="5925110"/>
                  <a:pt x="5363482" y="5938555"/>
                </a:cubicBezTo>
                <a:cubicBezTo>
                  <a:pt x="5350631" y="5939260"/>
                  <a:pt x="5338733" y="5942902"/>
                  <a:pt x="5328429" y="5938932"/>
                </a:cubicBezTo>
                <a:cubicBezTo>
                  <a:pt x="5296877" y="5931307"/>
                  <a:pt x="5267491" y="5926531"/>
                  <a:pt x="5234317" y="5916732"/>
                </a:cubicBezTo>
                <a:cubicBezTo>
                  <a:pt x="5176862" y="5906541"/>
                  <a:pt x="5140524" y="5935202"/>
                  <a:pt x="5089153" y="5951912"/>
                </a:cubicBezTo>
                <a:cubicBezTo>
                  <a:pt x="5040427" y="5958776"/>
                  <a:pt x="5008279" y="6006733"/>
                  <a:pt x="4953319" y="5995933"/>
                </a:cubicBezTo>
                <a:cubicBezTo>
                  <a:pt x="4947390" y="5994868"/>
                  <a:pt x="4941897" y="5999732"/>
                  <a:pt x="4936175" y="6001576"/>
                </a:cubicBezTo>
                <a:cubicBezTo>
                  <a:pt x="4918835" y="6005916"/>
                  <a:pt x="4902717" y="6010675"/>
                  <a:pt x="4887406" y="6011172"/>
                </a:cubicBezTo>
                <a:cubicBezTo>
                  <a:pt x="4865394" y="6011808"/>
                  <a:pt x="4846058" y="6014424"/>
                  <a:pt x="4827016" y="6014558"/>
                </a:cubicBezTo>
                <a:cubicBezTo>
                  <a:pt x="4814257" y="6014870"/>
                  <a:pt x="4801096" y="6017643"/>
                  <a:pt x="4788653" y="6019543"/>
                </a:cubicBezTo>
                <a:cubicBezTo>
                  <a:pt x="4787281" y="6019567"/>
                  <a:pt x="4786551" y="6019949"/>
                  <a:pt x="4785768" y="6019791"/>
                </a:cubicBezTo>
                <a:cubicBezTo>
                  <a:pt x="4756718" y="6020529"/>
                  <a:pt x="4750433" y="6020466"/>
                  <a:pt x="4726461" y="6019791"/>
                </a:cubicBezTo>
                <a:cubicBezTo>
                  <a:pt x="4723371" y="6019045"/>
                  <a:pt x="4721957" y="6019688"/>
                  <a:pt x="4719689" y="6018931"/>
                </a:cubicBezTo>
                <a:cubicBezTo>
                  <a:pt x="4709760" y="6016658"/>
                  <a:pt x="4699961" y="6012834"/>
                  <a:pt x="4689090" y="6012488"/>
                </a:cubicBezTo>
                <a:cubicBezTo>
                  <a:pt x="4662986" y="6012138"/>
                  <a:pt x="4630781" y="6011111"/>
                  <a:pt x="4603360" y="5997062"/>
                </a:cubicBezTo>
                <a:cubicBezTo>
                  <a:pt x="4577249" y="5985305"/>
                  <a:pt x="4550055" y="5974999"/>
                  <a:pt x="4522588" y="5982387"/>
                </a:cubicBezTo>
                <a:cubicBezTo>
                  <a:pt x="4514640" y="5984853"/>
                  <a:pt x="4499532" y="5991885"/>
                  <a:pt x="4497060" y="5999694"/>
                </a:cubicBezTo>
                <a:cubicBezTo>
                  <a:pt x="4488135" y="6018064"/>
                  <a:pt x="4473634" y="6020279"/>
                  <a:pt x="4457624" y="6014744"/>
                </a:cubicBezTo>
                <a:cubicBezTo>
                  <a:pt x="4443314" y="6007250"/>
                  <a:pt x="4422929" y="6008830"/>
                  <a:pt x="4413809" y="5996684"/>
                </a:cubicBezTo>
                <a:cubicBezTo>
                  <a:pt x="4384736" y="5964514"/>
                  <a:pt x="4346449" y="5967650"/>
                  <a:pt x="4311315" y="5959250"/>
                </a:cubicBezTo>
                <a:cubicBezTo>
                  <a:pt x="4289477" y="5954511"/>
                  <a:pt x="4269303" y="5953906"/>
                  <a:pt x="4246544" y="5957554"/>
                </a:cubicBezTo>
                <a:cubicBezTo>
                  <a:pt x="4199118" y="5964387"/>
                  <a:pt x="4153684" y="5950942"/>
                  <a:pt x="4105759" y="5941565"/>
                </a:cubicBezTo>
                <a:cubicBezTo>
                  <a:pt x="4072697" y="5931169"/>
                  <a:pt x="4041906" y="5926629"/>
                  <a:pt x="4013746" y="5918802"/>
                </a:cubicBezTo>
                <a:cubicBezTo>
                  <a:pt x="3988351" y="5911084"/>
                  <a:pt x="3966946" y="5906071"/>
                  <a:pt x="3947641" y="5893029"/>
                </a:cubicBezTo>
                <a:cubicBezTo>
                  <a:pt x="3914920" y="5874706"/>
                  <a:pt x="3892157" y="5850358"/>
                  <a:pt x="3852959" y="5859355"/>
                </a:cubicBezTo>
                <a:cubicBezTo>
                  <a:pt x="3817317" y="5870633"/>
                  <a:pt x="3791208" y="5856695"/>
                  <a:pt x="3757895" y="5841859"/>
                </a:cubicBezTo>
                <a:cubicBezTo>
                  <a:pt x="3736828" y="5832076"/>
                  <a:pt x="3715080" y="5823265"/>
                  <a:pt x="3689124" y="5819848"/>
                </a:cubicBezTo>
                <a:cubicBezTo>
                  <a:pt x="3661957" y="5813257"/>
                  <a:pt x="3629504" y="5811086"/>
                  <a:pt x="3605110" y="5804797"/>
                </a:cubicBezTo>
                <a:cubicBezTo>
                  <a:pt x="3578737" y="5792889"/>
                  <a:pt x="3553790" y="5799130"/>
                  <a:pt x="3534623" y="5804234"/>
                </a:cubicBezTo>
                <a:cubicBezTo>
                  <a:pt x="3497247" y="5807569"/>
                  <a:pt x="3465520" y="5824212"/>
                  <a:pt x="3424129" y="5806868"/>
                </a:cubicBezTo>
                <a:cubicBezTo>
                  <a:pt x="3382027" y="5791834"/>
                  <a:pt x="3331117" y="5777987"/>
                  <a:pt x="3288871" y="5761342"/>
                </a:cubicBezTo>
                <a:cubicBezTo>
                  <a:pt x="3273472" y="5755777"/>
                  <a:pt x="3251890" y="5753063"/>
                  <a:pt x="3234196" y="5751182"/>
                </a:cubicBezTo>
                <a:cubicBezTo>
                  <a:pt x="3216870" y="5746054"/>
                  <a:pt x="3198700" y="5754568"/>
                  <a:pt x="3182757" y="5746480"/>
                </a:cubicBezTo>
                <a:cubicBezTo>
                  <a:pt x="3142517" y="5729351"/>
                  <a:pt x="3119472" y="5716408"/>
                  <a:pt x="3073598" y="5716192"/>
                </a:cubicBezTo>
                <a:cubicBezTo>
                  <a:pt x="3059655" y="5714027"/>
                  <a:pt x="3044105" y="5706765"/>
                  <a:pt x="3029211" y="5706219"/>
                </a:cubicBezTo>
                <a:cubicBezTo>
                  <a:pt x="3007443" y="5703638"/>
                  <a:pt x="2986168" y="5698897"/>
                  <a:pt x="2967105" y="5706409"/>
                </a:cubicBezTo>
                <a:cubicBezTo>
                  <a:pt x="2923575" y="5724820"/>
                  <a:pt x="2888653" y="5707214"/>
                  <a:pt x="2854135" y="5692487"/>
                </a:cubicBezTo>
                <a:cubicBezTo>
                  <a:pt x="2814270" y="5672473"/>
                  <a:pt x="2778941" y="5662346"/>
                  <a:pt x="2741355" y="5651852"/>
                </a:cubicBezTo>
                <a:cubicBezTo>
                  <a:pt x="2728928" y="5649705"/>
                  <a:pt x="2710356" y="5653409"/>
                  <a:pt x="2693538" y="5655803"/>
                </a:cubicBezTo>
                <a:cubicBezTo>
                  <a:pt x="2687587" y="5656296"/>
                  <a:pt x="2681468" y="5656506"/>
                  <a:pt x="2676393" y="5654863"/>
                </a:cubicBezTo>
                <a:cubicBezTo>
                  <a:pt x="2628531" y="5645868"/>
                  <a:pt x="2579877" y="5629437"/>
                  <a:pt x="2522274" y="5632476"/>
                </a:cubicBezTo>
                <a:cubicBezTo>
                  <a:pt x="2517989" y="5633928"/>
                  <a:pt x="2512478" y="5631470"/>
                  <a:pt x="2506842" y="5630030"/>
                </a:cubicBezTo>
                <a:cubicBezTo>
                  <a:pt x="2479322" y="5624656"/>
                  <a:pt x="2457823" y="5613996"/>
                  <a:pt x="2434452" y="5610089"/>
                </a:cubicBezTo>
                <a:cubicBezTo>
                  <a:pt x="2382969" y="5597783"/>
                  <a:pt x="2308730" y="5610415"/>
                  <a:pt x="2251944" y="5597672"/>
                </a:cubicBezTo>
                <a:cubicBezTo>
                  <a:pt x="2247946" y="5597569"/>
                  <a:pt x="2243485" y="5597176"/>
                  <a:pt x="2240706" y="5596167"/>
                </a:cubicBezTo>
                <a:cubicBezTo>
                  <a:pt x="2215296" y="5586252"/>
                  <a:pt x="2198646" y="5592069"/>
                  <a:pt x="2179552" y="5606138"/>
                </a:cubicBezTo>
                <a:cubicBezTo>
                  <a:pt x="2171859" y="5612277"/>
                  <a:pt x="2158790" y="5616310"/>
                  <a:pt x="2149263" y="5620248"/>
                </a:cubicBezTo>
                <a:cubicBezTo>
                  <a:pt x="2133950" y="5626618"/>
                  <a:pt x="2117678" y="5630966"/>
                  <a:pt x="2102017" y="5634922"/>
                </a:cubicBezTo>
                <a:cubicBezTo>
                  <a:pt x="2086862" y="5638956"/>
                  <a:pt x="2069470" y="5641537"/>
                  <a:pt x="2054009" y="5640378"/>
                </a:cubicBezTo>
                <a:cubicBezTo>
                  <a:pt x="2025218" y="5631211"/>
                  <a:pt x="1999256" y="5626097"/>
                  <a:pt x="1973425" y="5618178"/>
                </a:cubicBezTo>
                <a:cubicBezTo>
                  <a:pt x="1964047" y="5615528"/>
                  <a:pt x="1954069" y="5617738"/>
                  <a:pt x="1944088" y="5615920"/>
                </a:cubicBezTo>
                <a:cubicBezTo>
                  <a:pt x="1925579" y="5616123"/>
                  <a:pt x="1898328" y="5623921"/>
                  <a:pt x="1878744" y="5605198"/>
                </a:cubicBezTo>
                <a:cubicBezTo>
                  <a:pt x="1859634" y="5592944"/>
                  <a:pt x="1840801" y="5595979"/>
                  <a:pt x="1821593" y="5605950"/>
                </a:cubicBezTo>
                <a:cubicBezTo>
                  <a:pt x="1804907" y="5612026"/>
                  <a:pt x="1793031" y="5619818"/>
                  <a:pt x="1775681" y="5623070"/>
                </a:cubicBezTo>
                <a:cubicBezTo>
                  <a:pt x="1751837" y="5628157"/>
                  <a:pt x="1729271" y="5628033"/>
                  <a:pt x="1709003" y="5626455"/>
                </a:cubicBezTo>
                <a:cubicBezTo>
                  <a:pt x="1692440" y="5622289"/>
                  <a:pt x="1680441" y="5626132"/>
                  <a:pt x="1665947" y="5614040"/>
                </a:cubicBezTo>
                <a:cubicBezTo>
                  <a:pt x="1663793" y="5612527"/>
                  <a:pt x="1660170" y="5612171"/>
                  <a:pt x="1657185" y="5612348"/>
                </a:cubicBezTo>
                <a:cubicBezTo>
                  <a:pt x="1618405" y="5622532"/>
                  <a:pt x="1576956" y="5610187"/>
                  <a:pt x="1544595" y="5611592"/>
                </a:cubicBezTo>
                <a:cubicBezTo>
                  <a:pt x="1505750" y="5605358"/>
                  <a:pt x="1443803" y="5613942"/>
                  <a:pt x="1404003" y="5649030"/>
                </a:cubicBezTo>
                <a:cubicBezTo>
                  <a:pt x="1398092" y="5652181"/>
                  <a:pt x="1388845" y="5655490"/>
                  <a:pt x="1380759" y="5656933"/>
                </a:cubicBezTo>
                <a:cubicBezTo>
                  <a:pt x="1343213" y="5660783"/>
                  <a:pt x="1304653" y="5668964"/>
                  <a:pt x="1267408" y="5670665"/>
                </a:cubicBezTo>
                <a:cubicBezTo>
                  <a:pt x="1250032" y="5674181"/>
                  <a:pt x="1224141" y="5675344"/>
                  <a:pt x="1206639" y="5684587"/>
                </a:cubicBezTo>
                <a:cubicBezTo>
                  <a:pt x="1187170" y="5692404"/>
                  <a:pt x="1172695" y="5699864"/>
                  <a:pt x="1162821" y="5685340"/>
                </a:cubicBezTo>
                <a:cubicBezTo>
                  <a:pt x="1144188" y="5694220"/>
                  <a:pt x="1128439" y="5700648"/>
                  <a:pt x="1109863" y="5709983"/>
                </a:cubicBezTo>
                <a:cubicBezTo>
                  <a:pt x="1104404" y="5713064"/>
                  <a:pt x="1099573" y="5717154"/>
                  <a:pt x="1092525" y="5720707"/>
                </a:cubicBezTo>
                <a:cubicBezTo>
                  <a:pt x="1086024" y="5723808"/>
                  <a:pt x="1077904" y="5724855"/>
                  <a:pt x="1071760" y="5727103"/>
                </a:cubicBezTo>
                <a:cubicBezTo>
                  <a:pt x="1026993" y="5745332"/>
                  <a:pt x="993263" y="5749916"/>
                  <a:pt x="977651" y="5747421"/>
                </a:cubicBezTo>
                <a:cubicBezTo>
                  <a:pt x="971770" y="5748523"/>
                  <a:pt x="966485" y="5755182"/>
                  <a:pt x="960885" y="5758894"/>
                </a:cubicBezTo>
                <a:cubicBezTo>
                  <a:pt x="957684" y="5761208"/>
                  <a:pt x="953383" y="5765739"/>
                  <a:pt x="949644" y="5766045"/>
                </a:cubicBezTo>
                <a:cubicBezTo>
                  <a:pt x="917701" y="5771915"/>
                  <a:pt x="888824" y="5773723"/>
                  <a:pt x="858203" y="5778084"/>
                </a:cubicBezTo>
                <a:cubicBezTo>
                  <a:pt x="829764" y="5776283"/>
                  <a:pt x="810273" y="5780468"/>
                  <a:pt x="801051" y="5812134"/>
                </a:cubicBezTo>
                <a:cubicBezTo>
                  <a:pt x="799741" y="5817862"/>
                  <a:pt x="792366" y="5823506"/>
                  <a:pt x="785430" y="5826620"/>
                </a:cubicBezTo>
                <a:cubicBezTo>
                  <a:pt x="765870" y="5833161"/>
                  <a:pt x="746917" y="5842189"/>
                  <a:pt x="730752" y="5848442"/>
                </a:cubicBezTo>
                <a:cubicBezTo>
                  <a:pt x="674433" y="5876459"/>
                  <a:pt x="617876" y="5888906"/>
                  <a:pt x="546916" y="5890395"/>
                </a:cubicBezTo>
                <a:cubicBezTo>
                  <a:pt x="526064" y="5888874"/>
                  <a:pt x="507161" y="5879607"/>
                  <a:pt x="494336" y="5875532"/>
                </a:cubicBezTo>
                <a:cubicBezTo>
                  <a:pt x="453379" y="5885871"/>
                  <a:pt x="427650" y="5902417"/>
                  <a:pt x="394510" y="5915415"/>
                </a:cubicBezTo>
                <a:cubicBezTo>
                  <a:pt x="361894" y="5925323"/>
                  <a:pt x="335745" y="5925877"/>
                  <a:pt x="307258" y="5937989"/>
                </a:cubicBezTo>
                <a:cubicBezTo>
                  <a:pt x="295112" y="5940650"/>
                  <a:pt x="285393" y="5941375"/>
                  <a:pt x="274872" y="5943447"/>
                </a:cubicBezTo>
                <a:cubicBezTo>
                  <a:pt x="244614" y="5944069"/>
                  <a:pt x="203667" y="5941477"/>
                  <a:pt x="172383" y="5953417"/>
                </a:cubicBezTo>
                <a:cubicBezTo>
                  <a:pt x="153864" y="5962174"/>
                  <a:pt x="140724" y="5973258"/>
                  <a:pt x="119612" y="5975992"/>
                </a:cubicBezTo>
                <a:cubicBezTo>
                  <a:pt x="100235" y="5980672"/>
                  <a:pt x="83198" y="5987283"/>
                  <a:pt x="61196" y="5993276"/>
                </a:cubicBezTo>
                <a:cubicBezTo>
                  <a:pt x="34277" y="5992065"/>
                  <a:pt x="10118" y="5997228"/>
                  <a:pt x="543" y="5997988"/>
                </a:cubicBezTo>
                <a:cubicBezTo>
                  <a:pt x="607" y="5959612"/>
                  <a:pt x="5704" y="5934589"/>
                  <a:pt x="543" y="5872339"/>
                </a:cubicBezTo>
                <a:cubicBezTo>
                  <a:pt x="295" y="5872375"/>
                  <a:pt x="240" y="5872329"/>
                  <a:pt x="0" y="5872339"/>
                </a:cubicBezTo>
                <a:cubicBezTo>
                  <a:pt x="-155092" y="4731344"/>
                  <a:pt x="-135674" y="2654798"/>
                  <a:pt x="0" y="1318620"/>
                </a:cubicBezTo>
                <a:cubicBezTo>
                  <a:pt x="-9668" y="1091650"/>
                  <a:pt x="3436" y="1071965"/>
                  <a:pt x="0" y="863012"/>
                </a:cubicBezTo>
                <a:cubicBezTo>
                  <a:pt x="-1775" y="765168"/>
                  <a:pt x="33260" y="253279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256732071"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2000" h="6096000">
                        <a:moveTo>
                          <a:pt x="7230262" y="5906862"/>
                        </a:moveTo>
                        <a:lnTo>
                          <a:pt x="7197115" y="5913338"/>
                        </a:lnTo>
                        <a:lnTo>
                          <a:pt x="7214545" y="5911744"/>
                        </a:lnTo>
                        <a:cubicBezTo>
                          <a:pt x="7220308" y="5910958"/>
                          <a:pt x="7225785" y="5909624"/>
                          <a:pt x="7230262" y="5906862"/>
                        </a:cubicBezTo>
                        <a:close/>
                        <a:moveTo>
                          <a:pt x="7009120" y="5850263"/>
                        </a:moveTo>
                        <a:lnTo>
                          <a:pt x="7021563" y="5861355"/>
                        </a:lnTo>
                        <a:lnTo>
                          <a:pt x="7021563" y="5861354"/>
                        </a:lnTo>
                        <a:close/>
                        <a:moveTo>
                          <a:pt x="7768443" y="5742074"/>
                        </a:moveTo>
                        <a:lnTo>
                          <a:pt x="7768443" y="5742075"/>
                        </a:lnTo>
                        <a:lnTo>
                          <a:pt x="7792447" y="5764553"/>
                        </a:lnTo>
                        <a:cubicBezTo>
                          <a:pt x="7785969" y="5758457"/>
                          <a:pt x="7779301" y="5752361"/>
                          <a:pt x="7768443" y="5742074"/>
                        </a:cubicBezTo>
                        <a:close/>
                        <a:moveTo>
                          <a:pt x="4038748" y="5739955"/>
                        </a:moveTo>
                        <a:lnTo>
                          <a:pt x="4030517" y="5751599"/>
                        </a:lnTo>
                        <a:cubicBezTo>
                          <a:pt x="4026230" y="5759505"/>
                          <a:pt x="4021242" y="5765745"/>
                          <a:pt x="4015609" y="5770450"/>
                        </a:cubicBezTo>
                        <a:lnTo>
                          <a:pt x="3996845" y="5780104"/>
                        </a:lnTo>
                        <a:cubicBezTo>
                          <a:pt x="4010562" y="5776555"/>
                          <a:pt x="4021944" y="5767411"/>
                          <a:pt x="4030518" y="5751599"/>
                        </a:cubicBezTo>
                        <a:close/>
                        <a:moveTo>
                          <a:pt x="6245343" y="5736549"/>
                        </a:moveTo>
                        <a:lnTo>
                          <a:pt x="6274406" y="5743345"/>
                        </a:lnTo>
                        <a:lnTo>
                          <a:pt x="6291247" y="5749662"/>
                        </a:lnTo>
                        <a:lnTo>
                          <a:pt x="6291385" y="5749714"/>
                        </a:lnTo>
                        <a:lnTo>
                          <a:pt x="6306284" y="5755552"/>
                        </a:lnTo>
                        <a:lnTo>
                          <a:pt x="6308075" y="5755968"/>
                        </a:lnTo>
                        <a:lnTo>
                          <a:pt x="6313855" y="5758133"/>
                        </a:lnTo>
                        <a:cubicBezTo>
                          <a:pt x="6321454" y="5760521"/>
                          <a:pt x="6329151" y="5762258"/>
                          <a:pt x="6337048" y="5762696"/>
                        </a:cubicBezTo>
                        <a:lnTo>
                          <a:pt x="6308075" y="5755968"/>
                        </a:lnTo>
                        <a:lnTo>
                          <a:pt x="6291385" y="5749714"/>
                        </a:lnTo>
                        <a:lnTo>
                          <a:pt x="6276197" y="5743764"/>
                        </a:lnTo>
                        <a:lnTo>
                          <a:pt x="6274406" y="5743345"/>
                        </a:lnTo>
                        <a:lnTo>
                          <a:pt x="6268613" y="5741171"/>
                        </a:lnTo>
                        <a:cubicBezTo>
                          <a:pt x="6260996" y="5738770"/>
                          <a:pt x="6253273" y="5737013"/>
                          <a:pt x="6245343" y="5736549"/>
                        </a:cubicBezTo>
                        <a:close/>
                        <a:moveTo>
                          <a:pt x="6558837" y="5706717"/>
                        </a:moveTo>
                        <a:cubicBezTo>
                          <a:pt x="6548970" y="5706068"/>
                          <a:pt x="6539355" y="5706473"/>
                          <a:pt x="6529984" y="5708163"/>
                        </a:cubicBezTo>
                        <a:lnTo>
                          <a:pt x="6589207" y="5711593"/>
                        </a:lnTo>
                        <a:cubicBezTo>
                          <a:pt x="6578825" y="5709068"/>
                          <a:pt x="6568705" y="5707366"/>
                          <a:pt x="6558837" y="5706717"/>
                        </a:cubicBezTo>
                        <a:close/>
                        <a:moveTo>
                          <a:pt x="4834454" y="5646059"/>
                        </a:moveTo>
                        <a:cubicBezTo>
                          <a:pt x="4849504" y="5662538"/>
                          <a:pt x="4866316" y="5668776"/>
                          <a:pt x="4883986" y="5670301"/>
                        </a:cubicBezTo>
                        <a:lnTo>
                          <a:pt x="4858238" y="5663787"/>
                        </a:lnTo>
                        <a:cubicBezTo>
                          <a:pt x="4849945" y="5659978"/>
                          <a:pt x="4841980" y="5654298"/>
                          <a:pt x="4834454" y="5646059"/>
                        </a:cubicBezTo>
                        <a:close/>
                        <a:moveTo>
                          <a:pt x="5056443" y="5643725"/>
                        </a:moveTo>
                        <a:lnTo>
                          <a:pt x="5072588" y="5644505"/>
                        </a:lnTo>
                        <a:cubicBezTo>
                          <a:pt x="5078053" y="5645963"/>
                          <a:pt x="5083590" y="5648726"/>
                          <a:pt x="5089162" y="5653107"/>
                        </a:cubicBezTo>
                        <a:cubicBezTo>
                          <a:pt x="5078019" y="5644344"/>
                          <a:pt x="5067015" y="5642058"/>
                          <a:pt x="5056443" y="5643725"/>
                        </a:cubicBezTo>
                        <a:close/>
                        <a:moveTo>
                          <a:pt x="739852" y="5343843"/>
                        </a:moveTo>
                        <a:cubicBezTo>
                          <a:pt x="733899" y="5350392"/>
                          <a:pt x="728660" y="5358013"/>
                          <a:pt x="724278" y="5365062"/>
                        </a:cubicBezTo>
                        <a:cubicBezTo>
                          <a:pt x="719849" y="5372206"/>
                          <a:pt x="714527" y="5377552"/>
                          <a:pt x="708621" y="5381222"/>
                        </a:cubicBezTo>
                        <a:lnTo>
                          <a:pt x="691439" y="5386697"/>
                        </a:lnTo>
                        <a:lnTo>
                          <a:pt x="708622" y="5381222"/>
                        </a:lnTo>
                        <a:cubicBezTo>
                          <a:pt x="714527" y="5377552"/>
                          <a:pt x="719849" y="5372206"/>
                          <a:pt x="724279" y="5365062"/>
                        </a:cubicBezTo>
                        <a:cubicBezTo>
                          <a:pt x="728660" y="5358013"/>
                          <a:pt x="733899" y="5350392"/>
                          <a:pt x="739852" y="5343843"/>
                        </a:cubicBezTo>
                        <a:close/>
                        <a:moveTo>
                          <a:pt x="8934151" y="5275333"/>
                        </a:moveTo>
                        <a:cubicBezTo>
                          <a:pt x="8940248" y="5280573"/>
                          <a:pt x="8947058" y="5285906"/>
                          <a:pt x="8954249" y="5290264"/>
                        </a:cubicBezTo>
                        <a:lnTo>
                          <a:pt x="8962389" y="5293563"/>
                        </a:lnTo>
                        <a:lnTo>
                          <a:pt x="8954250" y="5290264"/>
                        </a:lnTo>
                        <a:cubicBezTo>
                          <a:pt x="8947058" y="5285906"/>
                          <a:pt x="8940248" y="5280573"/>
                          <a:pt x="8934151" y="5275333"/>
                        </a:cubicBezTo>
                        <a:close/>
                        <a:moveTo>
                          <a:pt x="2314816" y="5273737"/>
                        </a:moveTo>
                        <a:cubicBezTo>
                          <a:pt x="2309720" y="5274714"/>
                          <a:pt x="2304339" y="5276762"/>
                          <a:pt x="2300909" y="5279143"/>
                        </a:cubicBezTo>
                        <a:cubicBezTo>
                          <a:pt x="2267856" y="5302385"/>
                          <a:pt x="2242281" y="5314291"/>
                          <a:pt x="2216515" y="5314887"/>
                        </a:cubicBezTo>
                        <a:cubicBezTo>
                          <a:pt x="2242281" y="5314291"/>
                          <a:pt x="2267856" y="5302385"/>
                          <a:pt x="2300910" y="5279143"/>
                        </a:cubicBezTo>
                        <a:close/>
                        <a:moveTo>
                          <a:pt x="1916629" y="5252000"/>
                        </a:moveTo>
                        <a:lnTo>
                          <a:pt x="1907132" y="5255330"/>
                        </a:lnTo>
                        <a:lnTo>
                          <a:pt x="1866619" y="5265015"/>
                        </a:lnTo>
                        <a:lnTo>
                          <a:pt x="1907133" y="5255330"/>
                        </a:lnTo>
                        <a:close/>
                        <a:moveTo>
                          <a:pt x="2058204" y="5241232"/>
                        </a:moveTo>
                        <a:cubicBezTo>
                          <a:pt x="2076636" y="5242946"/>
                          <a:pt x="2095174" y="5243803"/>
                          <a:pt x="2108194" y="5255939"/>
                        </a:cubicBezTo>
                        <a:cubicBezTo>
                          <a:pt x="2095175" y="5243803"/>
                          <a:pt x="2076636" y="5242946"/>
                          <a:pt x="2058204" y="5241232"/>
                        </a:cubicBezTo>
                        <a:close/>
                        <a:moveTo>
                          <a:pt x="0" y="0"/>
                        </a:moveTo>
                        <a:lnTo>
                          <a:pt x="12191456" y="0"/>
                        </a:lnTo>
                        <a:lnTo>
                          <a:pt x="12191456" y="873938"/>
                        </a:lnTo>
                        <a:lnTo>
                          <a:pt x="12192000" y="873938"/>
                        </a:lnTo>
                        <a:lnTo>
                          <a:pt x="12192000" y="3249107"/>
                        </a:lnTo>
                        <a:cubicBezTo>
                          <a:pt x="12192000" y="3264730"/>
                          <a:pt x="12192000" y="3274255"/>
                          <a:pt x="12192000" y="3283970"/>
                        </a:cubicBezTo>
                        <a:lnTo>
                          <a:pt x="12192000" y="3681702"/>
                        </a:lnTo>
                        <a:lnTo>
                          <a:pt x="12160947" y="3710323"/>
                        </a:lnTo>
                        <a:cubicBezTo>
                          <a:pt x="12118083" y="3731849"/>
                          <a:pt x="12072360" y="3751282"/>
                          <a:pt x="12026448" y="3770523"/>
                        </a:cubicBezTo>
                        <a:cubicBezTo>
                          <a:pt x="12013114" y="3776049"/>
                          <a:pt x="11998443" y="3779097"/>
                          <a:pt x="11986443" y="3786526"/>
                        </a:cubicBezTo>
                        <a:cubicBezTo>
                          <a:pt x="11931195" y="3820436"/>
                          <a:pt x="11877664" y="3857014"/>
                          <a:pt x="11821656" y="3889591"/>
                        </a:cubicBezTo>
                        <a:cubicBezTo>
                          <a:pt x="11763931" y="3923310"/>
                          <a:pt x="11712304" y="3963126"/>
                          <a:pt x="11672489" y="4017039"/>
                        </a:cubicBezTo>
                        <a:cubicBezTo>
                          <a:pt x="11635529" y="4067143"/>
                          <a:pt x="11599714" y="4118007"/>
                          <a:pt x="11562947" y="4168300"/>
                        </a:cubicBezTo>
                        <a:cubicBezTo>
                          <a:pt x="11553613" y="4181065"/>
                          <a:pt x="11545039" y="4196115"/>
                          <a:pt x="11532275" y="4204307"/>
                        </a:cubicBezTo>
                        <a:cubicBezTo>
                          <a:pt x="11505795" y="4221452"/>
                          <a:pt x="11476838" y="4235359"/>
                          <a:pt x="11448453" y="4249457"/>
                        </a:cubicBezTo>
                        <a:cubicBezTo>
                          <a:pt x="11424069" y="4261459"/>
                          <a:pt x="11398160" y="4270411"/>
                          <a:pt x="11374346" y="4283366"/>
                        </a:cubicBezTo>
                        <a:cubicBezTo>
                          <a:pt x="11355296" y="4293655"/>
                          <a:pt x="11338339" y="4307943"/>
                          <a:pt x="11320623" y="4320897"/>
                        </a:cubicBezTo>
                        <a:cubicBezTo>
                          <a:pt x="11305192" y="4332136"/>
                          <a:pt x="11288238" y="4341852"/>
                          <a:pt x="11275283" y="4355378"/>
                        </a:cubicBezTo>
                        <a:cubicBezTo>
                          <a:pt x="11243658" y="4388145"/>
                          <a:pt x="11211843" y="4420340"/>
                          <a:pt x="11172600" y="4444536"/>
                        </a:cubicBezTo>
                        <a:cubicBezTo>
                          <a:pt x="11133927" y="4468538"/>
                          <a:pt x="11097350" y="4495401"/>
                          <a:pt x="11058869" y="4519786"/>
                        </a:cubicBezTo>
                        <a:cubicBezTo>
                          <a:pt x="11021146" y="4543599"/>
                          <a:pt x="10987046" y="4569697"/>
                          <a:pt x="10967423" y="4611991"/>
                        </a:cubicBezTo>
                        <a:cubicBezTo>
                          <a:pt x="10958661" y="4630659"/>
                          <a:pt x="10946279" y="4651044"/>
                          <a:pt x="10929704" y="4661903"/>
                        </a:cubicBezTo>
                        <a:cubicBezTo>
                          <a:pt x="10906081" y="4677334"/>
                          <a:pt x="10876171" y="4682859"/>
                          <a:pt x="10850453" y="4696003"/>
                        </a:cubicBezTo>
                        <a:cubicBezTo>
                          <a:pt x="10820162" y="4711434"/>
                          <a:pt x="10785111" y="4724770"/>
                          <a:pt x="10764534" y="4749345"/>
                        </a:cubicBezTo>
                        <a:cubicBezTo>
                          <a:pt x="10746246" y="4771255"/>
                          <a:pt x="10727767" y="4788399"/>
                          <a:pt x="10703573" y="4802305"/>
                        </a:cubicBezTo>
                        <a:cubicBezTo>
                          <a:pt x="10686617" y="4812022"/>
                          <a:pt x="10674046" y="4829738"/>
                          <a:pt x="10656519" y="4837740"/>
                        </a:cubicBezTo>
                        <a:cubicBezTo>
                          <a:pt x="10633467" y="4848409"/>
                          <a:pt x="10610225" y="4856791"/>
                          <a:pt x="10590031" y="4873366"/>
                        </a:cubicBezTo>
                        <a:cubicBezTo>
                          <a:pt x="10569075" y="4890510"/>
                          <a:pt x="10545263" y="4904036"/>
                          <a:pt x="10523354" y="4920039"/>
                        </a:cubicBezTo>
                        <a:cubicBezTo>
                          <a:pt x="10511734" y="4928611"/>
                          <a:pt x="10502208" y="4939851"/>
                          <a:pt x="10490969" y="4948806"/>
                        </a:cubicBezTo>
                        <a:cubicBezTo>
                          <a:pt x="10470394" y="4965188"/>
                          <a:pt x="10449438" y="4981191"/>
                          <a:pt x="10428291" y="4996622"/>
                        </a:cubicBezTo>
                        <a:cubicBezTo>
                          <a:pt x="10407146" y="5012055"/>
                          <a:pt x="10386952" y="5029961"/>
                          <a:pt x="10363709" y="5041201"/>
                        </a:cubicBezTo>
                        <a:cubicBezTo>
                          <a:pt x="10324086" y="5060251"/>
                          <a:pt x="10280840" y="5071682"/>
                          <a:pt x="10242357" y="5092257"/>
                        </a:cubicBezTo>
                        <a:cubicBezTo>
                          <a:pt x="10203304" y="5113211"/>
                          <a:pt x="10166536" y="5139503"/>
                          <a:pt x="10131863" y="5167315"/>
                        </a:cubicBezTo>
                        <a:cubicBezTo>
                          <a:pt x="10104430" y="5189224"/>
                          <a:pt x="10078713" y="5210943"/>
                          <a:pt x="10044230" y="5222182"/>
                        </a:cubicBezTo>
                        <a:cubicBezTo>
                          <a:pt x="10024990" y="5228470"/>
                          <a:pt x="10004797" y="5242186"/>
                          <a:pt x="9993175" y="5258189"/>
                        </a:cubicBezTo>
                        <a:cubicBezTo>
                          <a:pt x="9968027" y="5293049"/>
                          <a:pt x="9935832" y="5317626"/>
                          <a:pt x="9899446" y="5338582"/>
                        </a:cubicBezTo>
                        <a:cubicBezTo>
                          <a:pt x="9850865" y="5366776"/>
                          <a:pt x="9802858" y="5395543"/>
                          <a:pt x="9754088" y="5423166"/>
                        </a:cubicBezTo>
                        <a:cubicBezTo>
                          <a:pt x="9725323" y="5439551"/>
                          <a:pt x="9696749" y="5456885"/>
                          <a:pt x="9666265" y="5468888"/>
                        </a:cubicBezTo>
                        <a:cubicBezTo>
                          <a:pt x="9603971" y="5493655"/>
                          <a:pt x="9540152" y="5514799"/>
                          <a:pt x="9477283" y="5537851"/>
                        </a:cubicBezTo>
                        <a:cubicBezTo>
                          <a:pt x="9456709" y="5545280"/>
                          <a:pt x="9437278" y="5555949"/>
                          <a:pt x="9416321" y="5562426"/>
                        </a:cubicBezTo>
                        <a:cubicBezTo>
                          <a:pt x="9393650" y="5569475"/>
                          <a:pt x="9369267" y="5571571"/>
                          <a:pt x="9346597" y="5578619"/>
                        </a:cubicBezTo>
                        <a:cubicBezTo>
                          <a:pt x="9308875" y="5590240"/>
                          <a:pt x="9272298" y="5605101"/>
                          <a:pt x="9234579" y="5616911"/>
                        </a:cubicBezTo>
                        <a:cubicBezTo>
                          <a:pt x="9161805" y="5639582"/>
                          <a:pt x="9088840" y="5661299"/>
                          <a:pt x="9015878" y="5682826"/>
                        </a:cubicBezTo>
                        <a:cubicBezTo>
                          <a:pt x="9000257" y="5687399"/>
                          <a:pt x="8983301" y="5687970"/>
                          <a:pt x="8967871" y="5692923"/>
                        </a:cubicBezTo>
                        <a:cubicBezTo>
                          <a:pt x="8926911" y="5706259"/>
                          <a:pt x="8886142" y="5720736"/>
                          <a:pt x="8845565" y="5735407"/>
                        </a:cubicBezTo>
                        <a:cubicBezTo>
                          <a:pt x="8820990" y="5744361"/>
                          <a:pt x="8796985" y="5755409"/>
                          <a:pt x="8772219" y="5763982"/>
                        </a:cubicBezTo>
                        <a:cubicBezTo>
                          <a:pt x="8752407" y="5770840"/>
                          <a:pt x="8732023" y="5776174"/>
                          <a:pt x="8711448" y="5780366"/>
                        </a:cubicBezTo>
                        <a:cubicBezTo>
                          <a:pt x="8693731" y="5783986"/>
                          <a:pt x="8675253" y="5783603"/>
                          <a:pt x="8657726" y="5787986"/>
                        </a:cubicBezTo>
                        <a:cubicBezTo>
                          <a:pt x="8610288" y="5799797"/>
                          <a:pt x="8563425" y="5813133"/>
                          <a:pt x="8516369" y="5825705"/>
                        </a:cubicBezTo>
                        <a:cubicBezTo>
                          <a:pt x="8497511" y="5830659"/>
                          <a:pt x="8478269" y="5834280"/>
                          <a:pt x="8459979" y="5840566"/>
                        </a:cubicBezTo>
                        <a:cubicBezTo>
                          <a:pt x="8411019" y="5857141"/>
                          <a:pt x="8362822" y="5875999"/>
                          <a:pt x="8313671" y="5891622"/>
                        </a:cubicBezTo>
                        <a:cubicBezTo>
                          <a:pt x="8272903" y="5904576"/>
                          <a:pt x="8230992" y="5913910"/>
                          <a:pt x="8189651" y="5925341"/>
                        </a:cubicBezTo>
                        <a:cubicBezTo>
                          <a:pt x="8172124" y="5930295"/>
                          <a:pt x="8155359" y="5937343"/>
                          <a:pt x="8137835" y="5941534"/>
                        </a:cubicBezTo>
                        <a:cubicBezTo>
                          <a:pt x="8098590" y="5951059"/>
                          <a:pt x="8058774" y="5959059"/>
                          <a:pt x="8019339" y="5968586"/>
                        </a:cubicBezTo>
                        <a:cubicBezTo>
                          <a:pt x="7996859" y="5974110"/>
                          <a:pt x="7975142" y="5984017"/>
                          <a:pt x="7952280" y="5987637"/>
                        </a:cubicBezTo>
                        <a:cubicBezTo>
                          <a:pt x="7897987" y="5996209"/>
                          <a:pt x="7843311" y="6002305"/>
                          <a:pt x="7788636" y="6009163"/>
                        </a:cubicBezTo>
                        <a:cubicBezTo>
                          <a:pt x="7732247" y="6016211"/>
                          <a:pt x="7676047" y="6023642"/>
                          <a:pt x="7619655" y="6029928"/>
                        </a:cubicBezTo>
                        <a:cubicBezTo>
                          <a:pt x="7588795" y="6033168"/>
                          <a:pt x="7557742" y="6033738"/>
                          <a:pt x="7526880" y="6036786"/>
                        </a:cubicBezTo>
                        <a:cubicBezTo>
                          <a:pt x="7499828" y="6039455"/>
                          <a:pt x="7472967" y="6044407"/>
                          <a:pt x="7445916" y="6047647"/>
                        </a:cubicBezTo>
                        <a:cubicBezTo>
                          <a:pt x="7422483" y="6050313"/>
                          <a:pt x="7398860" y="6051837"/>
                          <a:pt x="7375428" y="6054505"/>
                        </a:cubicBezTo>
                        <a:cubicBezTo>
                          <a:pt x="7337899" y="6058885"/>
                          <a:pt x="7300559" y="6063839"/>
                          <a:pt x="7263220" y="6068411"/>
                        </a:cubicBezTo>
                        <a:cubicBezTo>
                          <a:pt x="7247599" y="6070126"/>
                          <a:pt x="7231214" y="6074888"/>
                          <a:pt x="7216547" y="6072032"/>
                        </a:cubicBezTo>
                        <a:cubicBezTo>
                          <a:pt x="7179587" y="6064791"/>
                          <a:pt x="7143199" y="6066887"/>
                          <a:pt x="7106432" y="6071840"/>
                        </a:cubicBezTo>
                        <a:cubicBezTo>
                          <a:pt x="7093860" y="6073555"/>
                          <a:pt x="7080334" y="6073174"/>
                          <a:pt x="7068141" y="6069936"/>
                        </a:cubicBezTo>
                        <a:cubicBezTo>
                          <a:pt x="7043184" y="6063457"/>
                          <a:pt x="7018991" y="6054313"/>
                          <a:pt x="6994415" y="6046313"/>
                        </a:cubicBezTo>
                        <a:cubicBezTo>
                          <a:pt x="6991747" y="6045361"/>
                          <a:pt x="6988509" y="6045169"/>
                          <a:pt x="6985653" y="6044599"/>
                        </a:cubicBezTo>
                        <a:cubicBezTo>
                          <a:pt x="6969457" y="6041359"/>
                          <a:pt x="6953457" y="6038120"/>
                          <a:pt x="6937263" y="6035263"/>
                        </a:cubicBezTo>
                        <a:cubicBezTo>
                          <a:pt x="6928501" y="6033738"/>
                          <a:pt x="6919547" y="6033549"/>
                          <a:pt x="6910782" y="6032214"/>
                        </a:cubicBezTo>
                        <a:cubicBezTo>
                          <a:pt x="6876872" y="6026880"/>
                          <a:pt x="6839534" y="6035834"/>
                          <a:pt x="6810195" y="6012784"/>
                        </a:cubicBezTo>
                        <a:cubicBezTo>
                          <a:pt x="6791144" y="5997923"/>
                          <a:pt x="6772665" y="6001353"/>
                          <a:pt x="6752283" y="6003639"/>
                        </a:cubicBezTo>
                        <a:cubicBezTo>
                          <a:pt x="6736851" y="6005353"/>
                          <a:pt x="6721038" y="6004782"/>
                          <a:pt x="6705417" y="6004974"/>
                        </a:cubicBezTo>
                        <a:cubicBezTo>
                          <a:pt x="6677984" y="6005543"/>
                          <a:pt x="6650551" y="6005735"/>
                          <a:pt x="6623118" y="6006687"/>
                        </a:cubicBezTo>
                        <a:cubicBezTo>
                          <a:pt x="6614353" y="6007067"/>
                          <a:pt x="6605401" y="6011832"/>
                          <a:pt x="6596828" y="6011070"/>
                        </a:cubicBezTo>
                        <a:cubicBezTo>
                          <a:pt x="6557201" y="6007449"/>
                          <a:pt x="6517576" y="6001734"/>
                          <a:pt x="6477951" y="5998495"/>
                        </a:cubicBezTo>
                        <a:cubicBezTo>
                          <a:pt x="6455472" y="5996591"/>
                          <a:pt x="6432420" y="6000209"/>
                          <a:pt x="6410131" y="5997543"/>
                        </a:cubicBezTo>
                        <a:cubicBezTo>
                          <a:pt x="6384414" y="5994495"/>
                          <a:pt x="6359268" y="5986685"/>
                          <a:pt x="6333739" y="5981920"/>
                        </a:cubicBezTo>
                        <a:cubicBezTo>
                          <a:pt x="6326691" y="5980589"/>
                          <a:pt x="6318880" y="5982303"/>
                          <a:pt x="6311449" y="5982682"/>
                        </a:cubicBezTo>
                        <a:cubicBezTo>
                          <a:pt x="6303068" y="5983064"/>
                          <a:pt x="6294876" y="5983826"/>
                          <a:pt x="6286493" y="5984017"/>
                        </a:cubicBezTo>
                        <a:cubicBezTo>
                          <a:pt x="6260964" y="5984399"/>
                          <a:pt x="6235437" y="5983826"/>
                          <a:pt x="6209909" y="5985161"/>
                        </a:cubicBezTo>
                        <a:cubicBezTo>
                          <a:pt x="6194288" y="5985922"/>
                          <a:pt x="6177905" y="5993733"/>
                          <a:pt x="6163425" y="5990874"/>
                        </a:cubicBezTo>
                        <a:cubicBezTo>
                          <a:pt x="6133897" y="5985351"/>
                          <a:pt x="6104368" y="5997733"/>
                          <a:pt x="6074842" y="5987447"/>
                        </a:cubicBezTo>
                        <a:cubicBezTo>
                          <a:pt x="6065695" y="5984399"/>
                          <a:pt x="6053124" y="5992019"/>
                          <a:pt x="6042072" y="5992399"/>
                        </a:cubicBezTo>
                        <a:cubicBezTo>
                          <a:pt x="6014449" y="5993351"/>
                          <a:pt x="5986828" y="5993161"/>
                          <a:pt x="5959204" y="5992971"/>
                        </a:cubicBezTo>
                        <a:cubicBezTo>
                          <a:pt x="5934438" y="5992781"/>
                          <a:pt x="5908719" y="5995447"/>
                          <a:pt x="5884906" y="5990113"/>
                        </a:cubicBezTo>
                        <a:cubicBezTo>
                          <a:pt x="5859949" y="5984399"/>
                          <a:pt x="5837471" y="5985161"/>
                          <a:pt x="5813275" y="5991637"/>
                        </a:cubicBezTo>
                        <a:cubicBezTo>
                          <a:pt x="5796702" y="5996019"/>
                          <a:pt x="5779174" y="5996591"/>
                          <a:pt x="5762029" y="5997923"/>
                        </a:cubicBezTo>
                        <a:cubicBezTo>
                          <a:pt x="5743551" y="5999447"/>
                          <a:pt x="5723166" y="5995447"/>
                          <a:pt x="5706401" y="6001734"/>
                        </a:cubicBezTo>
                        <a:cubicBezTo>
                          <a:pt x="5656488" y="6020403"/>
                          <a:pt x="5605244" y="6024403"/>
                          <a:pt x="5553045" y="6024403"/>
                        </a:cubicBezTo>
                        <a:cubicBezTo>
                          <a:pt x="5543518" y="6024403"/>
                          <a:pt x="5533802" y="6021738"/>
                          <a:pt x="5524660" y="6018880"/>
                        </a:cubicBezTo>
                        <a:cubicBezTo>
                          <a:pt x="5471316" y="6001734"/>
                          <a:pt x="5417784" y="6003257"/>
                          <a:pt x="5363491" y="6013736"/>
                        </a:cubicBezTo>
                        <a:cubicBezTo>
                          <a:pt x="5352250" y="6016022"/>
                          <a:pt x="5339677" y="6016403"/>
                          <a:pt x="5328438" y="6014118"/>
                        </a:cubicBezTo>
                        <a:cubicBezTo>
                          <a:pt x="5296812" y="6007449"/>
                          <a:pt x="5266141" y="5996399"/>
                          <a:pt x="5234326" y="5991637"/>
                        </a:cubicBezTo>
                        <a:cubicBezTo>
                          <a:pt x="5181748" y="5983826"/>
                          <a:pt x="5136216" y="6010115"/>
                          <a:pt x="5089162" y="6027262"/>
                        </a:cubicBezTo>
                        <a:cubicBezTo>
                          <a:pt x="5044391" y="6043455"/>
                          <a:pt x="5006292" y="6080032"/>
                          <a:pt x="4953328" y="6071840"/>
                        </a:cubicBezTo>
                        <a:cubicBezTo>
                          <a:pt x="4947996" y="6071078"/>
                          <a:pt x="4942089" y="6076222"/>
                          <a:pt x="4936184" y="6077555"/>
                        </a:cubicBezTo>
                        <a:cubicBezTo>
                          <a:pt x="4919991" y="6081176"/>
                          <a:pt x="4903799" y="6085555"/>
                          <a:pt x="4887415" y="6087272"/>
                        </a:cubicBezTo>
                        <a:cubicBezTo>
                          <a:pt x="4867412" y="6089558"/>
                          <a:pt x="4847027" y="6088797"/>
                          <a:pt x="4827024" y="6090701"/>
                        </a:cubicBezTo>
                        <a:cubicBezTo>
                          <a:pt x="4814165" y="6091844"/>
                          <a:pt x="4801401" y="6093939"/>
                          <a:pt x="4788661" y="6095749"/>
                        </a:cubicBezTo>
                        <a:lnTo>
                          <a:pt x="4785776" y="6096000"/>
                        </a:lnTo>
                        <a:lnTo>
                          <a:pt x="4726469" y="6096000"/>
                        </a:lnTo>
                        <a:lnTo>
                          <a:pt x="4719697" y="6095130"/>
                        </a:lnTo>
                        <a:cubicBezTo>
                          <a:pt x="4709481" y="6092939"/>
                          <a:pt x="4699289" y="6090320"/>
                          <a:pt x="4689098" y="6088605"/>
                        </a:cubicBezTo>
                        <a:cubicBezTo>
                          <a:pt x="4660331" y="6083842"/>
                          <a:pt x="4628705" y="6085176"/>
                          <a:pt x="4603368" y="6072984"/>
                        </a:cubicBezTo>
                        <a:cubicBezTo>
                          <a:pt x="4576318" y="6060029"/>
                          <a:pt x="4550599" y="6054123"/>
                          <a:pt x="4522596" y="6058123"/>
                        </a:cubicBezTo>
                        <a:cubicBezTo>
                          <a:pt x="4513260" y="6059457"/>
                          <a:pt x="4501257" y="6067459"/>
                          <a:pt x="4497068" y="6075649"/>
                        </a:cubicBezTo>
                        <a:cubicBezTo>
                          <a:pt x="4487731" y="6093938"/>
                          <a:pt x="4474969" y="6097178"/>
                          <a:pt x="4457632" y="6090890"/>
                        </a:cubicBezTo>
                        <a:cubicBezTo>
                          <a:pt x="4442581" y="6085555"/>
                          <a:pt x="4424104" y="6082890"/>
                          <a:pt x="4413817" y="6072601"/>
                        </a:cubicBezTo>
                        <a:cubicBezTo>
                          <a:pt x="4384668" y="6043455"/>
                          <a:pt x="4347518" y="6042503"/>
                          <a:pt x="4311323" y="6034693"/>
                        </a:cubicBezTo>
                        <a:cubicBezTo>
                          <a:pt x="4289227" y="6029928"/>
                          <a:pt x="4268649" y="6029738"/>
                          <a:pt x="4246551" y="6032976"/>
                        </a:cubicBezTo>
                        <a:cubicBezTo>
                          <a:pt x="4198546" y="6040216"/>
                          <a:pt x="4151870" y="6029928"/>
                          <a:pt x="4105766" y="6016784"/>
                        </a:cubicBezTo>
                        <a:cubicBezTo>
                          <a:pt x="4075285" y="6008022"/>
                          <a:pt x="4044043" y="6002687"/>
                          <a:pt x="4013753" y="5993733"/>
                        </a:cubicBezTo>
                        <a:cubicBezTo>
                          <a:pt x="3991083" y="5986874"/>
                          <a:pt x="3968414" y="5978682"/>
                          <a:pt x="3947648" y="5967634"/>
                        </a:cubicBezTo>
                        <a:cubicBezTo>
                          <a:pt x="3917546" y="5951440"/>
                          <a:pt x="3891259" y="5927055"/>
                          <a:pt x="3852966" y="5933533"/>
                        </a:cubicBezTo>
                        <a:cubicBezTo>
                          <a:pt x="3819245" y="5939247"/>
                          <a:pt x="3788766" y="5927247"/>
                          <a:pt x="3757902" y="5915816"/>
                        </a:cubicBezTo>
                        <a:cubicBezTo>
                          <a:pt x="3735231" y="5907434"/>
                          <a:pt x="3712565" y="5898859"/>
                          <a:pt x="3689131" y="5893526"/>
                        </a:cubicBezTo>
                        <a:cubicBezTo>
                          <a:pt x="3661315" y="5887239"/>
                          <a:pt x="3629882" y="5889907"/>
                          <a:pt x="3605116" y="5878285"/>
                        </a:cubicBezTo>
                        <a:cubicBezTo>
                          <a:pt x="3579206" y="5866093"/>
                          <a:pt x="3557682" y="5874285"/>
                          <a:pt x="3534629" y="5877715"/>
                        </a:cubicBezTo>
                        <a:cubicBezTo>
                          <a:pt x="3497862" y="5883049"/>
                          <a:pt x="3461282" y="5892955"/>
                          <a:pt x="3424135" y="5880382"/>
                        </a:cubicBezTo>
                        <a:cubicBezTo>
                          <a:pt x="3378986" y="5865141"/>
                          <a:pt x="3334216" y="5848758"/>
                          <a:pt x="3288877" y="5834280"/>
                        </a:cubicBezTo>
                        <a:cubicBezTo>
                          <a:pt x="3271348" y="5828753"/>
                          <a:pt x="3252492" y="5826467"/>
                          <a:pt x="3234202" y="5823991"/>
                        </a:cubicBezTo>
                        <a:cubicBezTo>
                          <a:pt x="3216867" y="5821895"/>
                          <a:pt x="3196102" y="5827230"/>
                          <a:pt x="3182763" y="5819229"/>
                        </a:cubicBezTo>
                        <a:cubicBezTo>
                          <a:pt x="3148472" y="5798655"/>
                          <a:pt x="3113231" y="5788558"/>
                          <a:pt x="3073604" y="5788558"/>
                        </a:cubicBezTo>
                        <a:cubicBezTo>
                          <a:pt x="3058743" y="5788558"/>
                          <a:pt x="3044264" y="5779984"/>
                          <a:pt x="3029216" y="5778459"/>
                        </a:cubicBezTo>
                        <a:cubicBezTo>
                          <a:pt x="3008639" y="5776555"/>
                          <a:pt x="2985016" y="5771411"/>
                          <a:pt x="2967110" y="5778651"/>
                        </a:cubicBezTo>
                        <a:cubicBezTo>
                          <a:pt x="2925008" y="5795797"/>
                          <a:pt x="2890910" y="5781507"/>
                          <a:pt x="2854140" y="5764553"/>
                        </a:cubicBezTo>
                        <a:cubicBezTo>
                          <a:pt x="2817943" y="5747789"/>
                          <a:pt x="2779842" y="5734455"/>
                          <a:pt x="2741360" y="5723403"/>
                        </a:cubicBezTo>
                        <a:cubicBezTo>
                          <a:pt x="2726882" y="5719403"/>
                          <a:pt x="2709548" y="5726072"/>
                          <a:pt x="2693543" y="5727405"/>
                        </a:cubicBezTo>
                        <a:cubicBezTo>
                          <a:pt x="2687827" y="5727786"/>
                          <a:pt x="2681540" y="5728358"/>
                          <a:pt x="2676398" y="5726453"/>
                        </a:cubicBezTo>
                        <a:cubicBezTo>
                          <a:pt x="2626677" y="5708163"/>
                          <a:pt x="2576191" y="5694257"/>
                          <a:pt x="2522279" y="5703782"/>
                        </a:cubicBezTo>
                        <a:cubicBezTo>
                          <a:pt x="2517327" y="5704735"/>
                          <a:pt x="2511800" y="5702639"/>
                          <a:pt x="2506847" y="5701305"/>
                        </a:cubicBezTo>
                        <a:cubicBezTo>
                          <a:pt x="2482652" y="5694447"/>
                          <a:pt x="2459029" y="5683589"/>
                          <a:pt x="2434456" y="5681112"/>
                        </a:cubicBezTo>
                        <a:cubicBezTo>
                          <a:pt x="2373874" y="5675016"/>
                          <a:pt x="2312915" y="5672538"/>
                          <a:pt x="2251948" y="5668538"/>
                        </a:cubicBezTo>
                        <a:cubicBezTo>
                          <a:pt x="2248138" y="5668349"/>
                          <a:pt x="2244137" y="5668349"/>
                          <a:pt x="2240710" y="5667014"/>
                        </a:cubicBezTo>
                        <a:cubicBezTo>
                          <a:pt x="2218229" y="5658822"/>
                          <a:pt x="2198608" y="5661490"/>
                          <a:pt x="2179556" y="5677111"/>
                        </a:cubicBezTo>
                        <a:cubicBezTo>
                          <a:pt x="2171173" y="5683969"/>
                          <a:pt x="2159743" y="5687589"/>
                          <a:pt x="2149267" y="5691399"/>
                        </a:cubicBezTo>
                        <a:cubicBezTo>
                          <a:pt x="2133834" y="5697115"/>
                          <a:pt x="2118023" y="5702639"/>
                          <a:pt x="2102021" y="5706259"/>
                        </a:cubicBezTo>
                        <a:cubicBezTo>
                          <a:pt x="2086208" y="5709688"/>
                          <a:pt x="2069254" y="5714449"/>
                          <a:pt x="2054013" y="5711784"/>
                        </a:cubicBezTo>
                        <a:cubicBezTo>
                          <a:pt x="2026581" y="5707022"/>
                          <a:pt x="2000479" y="5696353"/>
                          <a:pt x="1973429" y="5689303"/>
                        </a:cubicBezTo>
                        <a:cubicBezTo>
                          <a:pt x="1964094" y="5686826"/>
                          <a:pt x="1953806" y="5687209"/>
                          <a:pt x="1944092" y="5687017"/>
                        </a:cubicBezTo>
                        <a:cubicBezTo>
                          <a:pt x="1921800" y="5686447"/>
                          <a:pt x="1898940" y="5691971"/>
                          <a:pt x="1878748" y="5676159"/>
                        </a:cubicBezTo>
                        <a:cubicBezTo>
                          <a:pt x="1860079" y="5661299"/>
                          <a:pt x="1841216" y="5665680"/>
                          <a:pt x="1821596" y="5676920"/>
                        </a:cubicBezTo>
                        <a:cubicBezTo>
                          <a:pt x="1807497" y="5684922"/>
                          <a:pt x="1791496" y="5691209"/>
                          <a:pt x="1775684" y="5694257"/>
                        </a:cubicBezTo>
                        <a:cubicBezTo>
                          <a:pt x="1753965" y="5698447"/>
                          <a:pt x="1732439" y="5700163"/>
                          <a:pt x="1709006" y="5697685"/>
                        </a:cubicBezTo>
                        <a:cubicBezTo>
                          <a:pt x="1692431" y="5695971"/>
                          <a:pt x="1678904" y="5695209"/>
                          <a:pt x="1665950" y="5685113"/>
                        </a:cubicBezTo>
                        <a:cubicBezTo>
                          <a:pt x="1663856" y="5683589"/>
                          <a:pt x="1660046" y="5683207"/>
                          <a:pt x="1657188" y="5683399"/>
                        </a:cubicBezTo>
                        <a:cubicBezTo>
                          <a:pt x="1619658" y="5686637"/>
                          <a:pt x="1582510" y="5684922"/>
                          <a:pt x="1544598" y="5682634"/>
                        </a:cubicBezTo>
                        <a:cubicBezTo>
                          <a:pt x="1496403" y="5679589"/>
                          <a:pt x="1445725" y="5688541"/>
                          <a:pt x="1404006" y="5720546"/>
                        </a:cubicBezTo>
                        <a:cubicBezTo>
                          <a:pt x="1397909" y="5725310"/>
                          <a:pt x="1388765" y="5727405"/>
                          <a:pt x="1380762" y="5728549"/>
                        </a:cubicBezTo>
                        <a:cubicBezTo>
                          <a:pt x="1343044" y="5733501"/>
                          <a:pt x="1305132" y="5736930"/>
                          <a:pt x="1267411" y="5742455"/>
                        </a:cubicBezTo>
                        <a:cubicBezTo>
                          <a:pt x="1246837" y="5745503"/>
                          <a:pt x="1225310" y="5748170"/>
                          <a:pt x="1206641" y="5756553"/>
                        </a:cubicBezTo>
                        <a:cubicBezTo>
                          <a:pt x="1188354" y="5764743"/>
                          <a:pt x="1173681" y="5774459"/>
                          <a:pt x="1162823" y="5757315"/>
                        </a:cubicBezTo>
                        <a:cubicBezTo>
                          <a:pt x="1143394" y="5766459"/>
                          <a:pt x="1126437" y="5774080"/>
                          <a:pt x="1109865" y="5782270"/>
                        </a:cubicBezTo>
                        <a:cubicBezTo>
                          <a:pt x="1103767" y="5785318"/>
                          <a:pt x="1098623" y="5790272"/>
                          <a:pt x="1092527" y="5793130"/>
                        </a:cubicBezTo>
                        <a:cubicBezTo>
                          <a:pt x="1086048" y="5796178"/>
                          <a:pt x="1078810" y="5798082"/>
                          <a:pt x="1071762" y="5799607"/>
                        </a:cubicBezTo>
                        <a:cubicBezTo>
                          <a:pt x="1040327" y="5806465"/>
                          <a:pt x="1008894" y="5812751"/>
                          <a:pt x="977653" y="5820182"/>
                        </a:cubicBezTo>
                        <a:cubicBezTo>
                          <a:pt x="971554" y="5821705"/>
                          <a:pt x="966411" y="5827801"/>
                          <a:pt x="960887" y="5831801"/>
                        </a:cubicBezTo>
                        <a:cubicBezTo>
                          <a:pt x="957266" y="5834470"/>
                          <a:pt x="953648" y="5838470"/>
                          <a:pt x="949646" y="5839042"/>
                        </a:cubicBezTo>
                        <a:cubicBezTo>
                          <a:pt x="919165" y="5843614"/>
                          <a:pt x="888877" y="5848949"/>
                          <a:pt x="858205" y="5851234"/>
                        </a:cubicBezTo>
                        <a:cubicBezTo>
                          <a:pt x="832486" y="5853138"/>
                          <a:pt x="807719" y="5852568"/>
                          <a:pt x="801053" y="5885715"/>
                        </a:cubicBezTo>
                        <a:cubicBezTo>
                          <a:pt x="799909" y="5891432"/>
                          <a:pt x="791717" y="5897528"/>
                          <a:pt x="785432" y="5900384"/>
                        </a:cubicBezTo>
                        <a:cubicBezTo>
                          <a:pt x="767524" y="5908576"/>
                          <a:pt x="748471" y="5914101"/>
                          <a:pt x="730754" y="5922482"/>
                        </a:cubicBezTo>
                        <a:cubicBezTo>
                          <a:pt x="672650" y="5950488"/>
                          <a:pt x="611880" y="5968205"/>
                          <a:pt x="546917" y="5964966"/>
                        </a:cubicBezTo>
                        <a:cubicBezTo>
                          <a:pt x="526724" y="5964014"/>
                          <a:pt x="507102" y="5953726"/>
                          <a:pt x="494337" y="5949915"/>
                        </a:cubicBezTo>
                        <a:cubicBezTo>
                          <a:pt x="457572" y="5964966"/>
                          <a:pt x="426709" y="5979445"/>
                          <a:pt x="394511" y="5990303"/>
                        </a:cubicBezTo>
                        <a:cubicBezTo>
                          <a:pt x="366127" y="6000019"/>
                          <a:pt x="336408" y="6006115"/>
                          <a:pt x="307259" y="6013163"/>
                        </a:cubicBezTo>
                        <a:cubicBezTo>
                          <a:pt x="296590" y="6015832"/>
                          <a:pt x="285732" y="6017355"/>
                          <a:pt x="274873" y="6018690"/>
                        </a:cubicBezTo>
                        <a:cubicBezTo>
                          <a:pt x="240965" y="6022880"/>
                          <a:pt x="205529" y="6012784"/>
                          <a:pt x="172384" y="6028786"/>
                        </a:cubicBezTo>
                        <a:cubicBezTo>
                          <a:pt x="155046" y="6037168"/>
                          <a:pt x="137898" y="6047265"/>
                          <a:pt x="119613" y="6051647"/>
                        </a:cubicBezTo>
                        <a:cubicBezTo>
                          <a:pt x="99990" y="6056409"/>
                          <a:pt x="80794" y="6063839"/>
                          <a:pt x="61197" y="6069150"/>
                        </a:cubicBezTo>
                        <a:lnTo>
                          <a:pt x="544" y="6073921"/>
                        </a:lnTo>
                        <a:lnTo>
                          <a:pt x="544" y="5946682"/>
                        </a:lnTo>
                        <a:lnTo>
                          <a:pt x="0" y="5946682"/>
                        </a:lnTo>
                        <a:lnTo>
                          <a:pt x="0" y="1335314"/>
                        </a:lnTo>
                        <a:lnTo>
                          <a:pt x="0" y="873938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163" name="Group 162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5C66385E-8335-B06A-31C1-627ADE9A2218}"/>
              </a:ext>
            </a:extLst>
          </p:cNvPr>
          <p:cNvSpPr txBox="1"/>
          <p:nvPr/>
        </p:nvSpPr>
        <p:spPr>
          <a:xfrm>
            <a:off x="716784" y="1494848"/>
            <a:ext cx="10763092" cy="3868304"/>
          </a:xfrm>
          <a:custGeom>
            <a:avLst/>
            <a:gdLst>
              <a:gd name="connsiteX0" fmla="*/ 0 w 10763092"/>
              <a:gd name="connsiteY0" fmla="*/ 0 h 3868304"/>
              <a:gd name="connsiteX1" fmla="*/ 10763092 w 10763092"/>
              <a:gd name="connsiteY1" fmla="*/ 0 h 3868304"/>
              <a:gd name="connsiteX2" fmla="*/ 10763092 w 10763092"/>
              <a:gd name="connsiteY2" fmla="*/ 3868304 h 3868304"/>
              <a:gd name="connsiteX3" fmla="*/ 0 w 10763092"/>
              <a:gd name="connsiteY3" fmla="*/ 3868304 h 3868304"/>
              <a:gd name="connsiteX4" fmla="*/ 0 w 10763092"/>
              <a:gd name="connsiteY4" fmla="*/ 0 h 386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63092" h="3868304" extrusionOk="0">
                <a:moveTo>
                  <a:pt x="0" y="0"/>
                </a:moveTo>
                <a:cubicBezTo>
                  <a:pt x="3617997" y="-52937"/>
                  <a:pt x="7445761" y="-57823"/>
                  <a:pt x="10763092" y="0"/>
                </a:cubicBezTo>
                <a:cubicBezTo>
                  <a:pt x="10618775" y="1147010"/>
                  <a:pt x="10884118" y="2835416"/>
                  <a:pt x="10763092" y="3868304"/>
                </a:cubicBezTo>
                <a:cubicBezTo>
                  <a:pt x="6048289" y="3988530"/>
                  <a:pt x="1503926" y="3813784"/>
                  <a:pt x="0" y="3868304"/>
                </a:cubicBezTo>
                <a:cubicBezTo>
                  <a:pt x="56968" y="3201377"/>
                  <a:pt x="155085" y="503837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D78F4-5836-A397-8A08-91E7D4F540C0}"/>
              </a:ext>
            </a:extLst>
          </p:cNvPr>
          <p:cNvSpPr txBox="1"/>
          <p:nvPr/>
        </p:nvSpPr>
        <p:spPr>
          <a:xfrm>
            <a:off x="7100239" y="577865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8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bg2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bg2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A03785-EA12-C80B-9AEC-00EBBD5776AE}"/>
              </a:ext>
            </a:extLst>
          </p:cNvPr>
          <p:cNvSpPr txBox="1"/>
          <p:nvPr/>
        </p:nvSpPr>
        <p:spPr>
          <a:xfrm>
            <a:off x="434151" y="248348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1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1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493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 descr="A ship in the ocean&#10;&#10;Description automatically generated">
            <a:extLst>
              <a:ext uri="{FF2B5EF4-FFF2-40B4-BE49-F238E27FC236}">
                <a16:creationId xmlns:a16="http://schemas.microsoft.com/office/drawing/2014/main" id="{FB8B0D33-7B40-5AC1-CE11-E918AC85D9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1" r="1" b="271"/>
          <a:stretch/>
        </p:blipFill>
        <p:spPr>
          <a:xfrm>
            <a:off x="835751" y="99763"/>
            <a:ext cx="10814857" cy="6857990"/>
          </a:xfrm>
          <a:custGeom>
            <a:avLst/>
            <a:gdLst>
              <a:gd name="connsiteX0" fmla="*/ 0 w 10814857"/>
              <a:gd name="connsiteY0" fmla="*/ 0 h 6857990"/>
              <a:gd name="connsiteX1" fmla="*/ 3681872 w 10814857"/>
              <a:gd name="connsiteY1" fmla="*/ 0 h 6857990"/>
              <a:gd name="connsiteX2" fmla="*/ 3751341 w 10814857"/>
              <a:gd name="connsiteY2" fmla="*/ 0 h 6857990"/>
              <a:gd name="connsiteX3" fmla="*/ 3904040 w 10814857"/>
              <a:gd name="connsiteY3" fmla="*/ 0 h 6857990"/>
              <a:gd name="connsiteX4" fmla="*/ 5596981 w 10814857"/>
              <a:gd name="connsiteY4" fmla="*/ 0 h 6857990"/>
              <a:gd name="connsiteX5" fmla="*/ 5800785 w 10814857"/>
              <a:gd name="connsiteY5" fmla="*/ 0 h 6857990"/>
              <a:gd name="connsiteX6" fmla="*/ 6629868 w 10814857"/>
              <a:gd name="connsiteY6" fmla="*/ 0 h 6857990"/>
              <a:gd name="connsiteX7" fmla="*/ 9860027 w 10814857"/>
              <a:gd name="connsiteY7" fmla="*/ 0 h 6857990"/>
              <a:gd name="connsiteX8" fmla="*/ 9573769 w 10814857"/>
              <a:gd name="connsiteY8" fmla="*/ 110268 h 6857990"/>
              <a:gd name="connsiteX9" fmla="*/ 9615058 w 10814857"/>
              <a:gd name="connsiteY9" fmla="*/ 135167 h 6857990"/>
              <a:gd name="connsiteX10" fmla="*/ 9862778 w 10814857"/>
              <a:gd name="connsiteY10" fmla="*/ 71140 h 6857990"/>
              <a:gd name="connsiteX11" fmla="*/ 9912323 w 10814857"/>
              <a:gd name="connsiteY11" fmla="*/ 88926 h 6857990"/>
              <a:gd name="connsiteX12" fmla="*/ 9887550 w 10814857"/>
              <a:gd name="connsiteY12" fmla="*/ 163624 h 6857990"/>
              <a:gd name="connsiteX13" fmla="*/ 9780205 w 10814857"/>
              <a:gd name="connsiteY13" fmla="*/ 192081 h 6857990"/>
              <a:gd name="connsiteX14" fmla="*/ 9612305 w 10814857"/>
              <a:gd name="connsiteY14" fmla="*/ 373490 h 6857990"/>
              <a:gd name="connsiteX15" fmla="*/ 9865531 w 10814857"/>
              <a:gd name="connsiteY15" fmla="*/ 352147 h 6857990"/>
              <a:gd name="connsiteX16" fmla="*/ 9909571 w 10814857"/>
              <a:gd name="connsiteY16" fmla="*/ 394833 h 6857990"/>
              <a:gd name="connsiteX17" fmla="*/ 9926085 w 10814857"/>
              <a:gd name="connsiteY17" fmla="*/ 451746 h 6857990"/>
              <a:gd name="connsiteX18" fmla="*/ 10000402 w 10814857"/>
              <a:gd name="connsiteY18" fmla="*/ 359261 h 6857990"/>
              <a:gd name="connsiteX19" fmla="*/ 10063708 w 10814857"/>
              <a:gd name="connsiteY19" fmla="*/ 334363 h 6857990"/>
              <a:gd name="connsiteX20" fmla="*/ 10082976 w 10814857"/>
              <a:gd name="connsiteY20" fmla="*/ 416175 h 6857990"/>
              <a:gd name="connsiteX21" fmla="*/ 10025175 w 10814857"/>
              <a:gd name="connsiteY21" fmla="*/ 505100 h 6857990"/>
              <a:gd name="connsiteX22" fmla="*/ 9871036 w 10814857"/>
              <a:gd name="connsiteY22" fmla="*/ 558457 h 6857990"/>
              <a:gd name="connsiteX23" fmla="*/ 10036183 w 10814857"/>
              <a:gd name="connsiteY23" fmla="*/ 558457 h 6857990"/>
              <a:gd name="connsiteX24" fmla="*/ 10226102 w 10814857"/>
              <a:gd name="connsiteY24" fmla="*/ 522886 h 6857990"/>
              <a:gd name="connsiteX25" fmla="*/ 10427033 w 10814857"/>
              <a:gd name="connsiteY25" fmla="*/ 533557 h 6857990"/>
              <a:gd name="connsiteX26" fmla="*/ 10616953 w 10814857"/>
              <a:gd name="connsiteY26" fmla="*/ 462416 h 6857990"/>
              <a:gd name="connsiteX27" fmla="*/ 10809624 w 10814857"/>
              <a:gd name="connsiteY27" fmla="*/ 465974 h 6857990"/>
              <a:gd name="connsiteX28" fmla="*/ 9956363 w 10814857"/>
              <a:gd name="connsiteY28" fmla="*/ 910604 h 6857990"/>
              <a:gd name="connsiteX29" fmla="*/ 9997650 w 10814857"/>
              <a:gd name="connsiteY29" fmla="*/ 921275 h 6857990"/>
              <a:gd name="connsiteX30" fmla="*/ 10052699 w 10814857"/>
              <a:gd name="connsiteY30" fmla="*/ 949732 h 6857990"/>
              <a:gd name="connsiteX31" fmla="*/ 10011411 w 10814857"/>
              <a:gd name="connsiteY31" fmla="*/ 1006645 h 6857990"/>
              <a:gd name="connsiteX32" fmla="*/ 9788462 w 10814857"/>
              <a:gd name="connsiteY32" fmla="*/ 1113356 h 6857990"/>
              <a:gd name="connsiteX33" fmla="*/ 9733414 w 10814857"/>
              <a:gd name="connsiteY33" fmla="*/ 1220067 h 6857990"/>
              <a:gd name="connsiteX34" fmla="*/ 9802225 w 10814857"/>
              <a:gd name="connsiteY34" fmla="*/ 1209397 h 6857990"/>
              <a:gd name="connsiteX35" fmla="*/ 9862778 w 10814857"/>
              <a:gd name="connsiteY35" fmla="*/ 1230739 h 6857990"/>
              <a:gd name="connsiteX36" fmla="*/ 9838008 w 10814857"/>
              <a:gd name="connsiteY36" fmla="*/ 1365907 h 6857990"/>
              <a:gd name="connsiteX37" fmla="*/ 9521474 w 10814857"/>
              <a:gd name="connsiteY37" fmla="*/ 1540201 h 6857990"/>
              <a:gd name="connsiteX38" fmla="*/ 9493950 w 10814857"/>
              <a:gd name="connsiteY38" fmla="*/ 1597114 h 6857990"/>
              <a:gd name="connsiteX39" fmla="*/ 9532484 w 10814857"/>
              <a:gd name="connsiteY39" fmla="*/ 1636242 h 6857990"/>
              <a:gd name="connsiteX40" fmla="*/ 9634324 w 10814857"/>
              <a:gd name="connsiteY40" fmla="*/ 1657584 h 6857990"/>
              <a:gd name="connsiteX41" fmla="*/ 9491197 w 10814857"/>
              <a:gd name="connsiteY41" fmla="*/ 1849665 h 6857990"/>
              <a:gd name="connsiteX42" fmla="*/ 9438900 w 10814857"/>
              <a:gd name="connsiteY42" fmla="*/ 1903022 h 6857990"/>
              <a:gd name="connsiteX43" fmla="*/ 9348069 w 10814857"/>
              <a:gd name="connsiteY43" fmla="*/ 1984833 h 6857990"/>
              <a:gd name="connsiteX44" fmla="*/ 9348069 w 10814857"/>
              <a:gd name="connsiteY44" fmla="*/ 2013289 h 6857990"/>
              <a:gd name="connsiteX45" fmla="*/ 9469177 w 10814857"/>
              <a:gd name="connsiteY45" fmla="*/ 2102215 h 6857990"/>
              <a:gd name="connsiteX46" fmla="*/ 9689375 w 10814857"/>
              <a:gd name="connsiteY46" fmla="*/ 2077316 h 6857990"/>
              <a:gd name="connsiteX47" fmla="*/ 9364583 w 10814857"/>
              <a:gd name="connsiteY47" fmla="*/ 2208927 h 6857990"/>
              <a:gd name="connsiteX48" fmla="*/ 10416023 w 10814857"/>
              <a:gd name="connsiteY48" fmla="*/ 1892350 h 6857990"/>
              <a:gd name="connsiteX49" fmla="*/ 10349964 w 10814857"/>
              <a:gd name="connsiteY49" fmla="*/ 1974162 h 6857990"/>
              <a:gd name="connsiteX50" fmla="*/ 9981135 w 10814857"/>
              <a:gd name="connsiteY50" fmla="*/ 2191142 h 6857990"/>
              <a:gd name="connsiteX51" fmla="*/ 9876542 w 10814857"/>
              <a:gd name="connsiteY51" fmla="*/ 2326310 h 6857990"/>
              <a:gd name="connsiteX52" fmla="*/ 9766442 w 10814857"/>
              <a:gd name="connsiteY52" fmla="*/ 2401008 h 6857990"/>
              <a:gd name="connsiteX53" fmla="*/ 9612305 w 10814857"/>
              <a:gd name="connsiteY53" fmla="*/ 2401008 h 6857990"/>
              <a:gd name="connsiteX54" fmla="*/ 9502207 w 10814857"/>
              <a:gd name="connsiteY54" fmla="*/ 2518391 h 6857990"/>
              <a:gd name="connsiteX55" fmla="*/ 9615058 w 10814857"/>
              <a:gd name="connsiteY55" fmla="*/ 2543290 h 6857990"/>
              <a:gd name="connsiteX56" fmla="*/ 9747175 w 10814857"/>
              <a:gd name="connsiteY56" fmla="*/ 2525505 h 6857990"/>
              <a:gd name="connsiteX57" fmla="*/ 9895808 w 10814857"/>
              <a:gd name="connsiteY57" fmla="*/ 2564632 h 6857990"/>
              <a:gd name="connsiteX58" fmla="*/ 10033432 w 10814857"/>
              <a:gd name="connsiteY58" fmla="*/ 2532619 h 6857990"/>
              <a:gd name="connsiteX59" fmla="*/ 10198579 w 10814857"/>
              <a:gd name="connsiteY59" fmla="*/ 2553961 h 6857990"/>
              <a:gd name="connsiteX60" fmla="*/ 10250876 w 10814857"/>
              <a:gd name="connsiteY60" fmla="*/ 2692685 h 6857990"/>
              <a:gd name="connsiteX61" fmla="*/ 10267390 w 10814857"/>
              <a:gd name="connsiteY61" fmla="*/ 2703358 h 6857990"/>
              <a:gd name="connsiteX62" fmla="*/ 10572914 w 10814857"/>
              <a:gd name="connsiteY62" fmla="*/ 2923893 h 6857990"/>
              <a:gd name="connsiteX63" fmla="*/ 10658240 w 10814857"/>
              <a:gd name="connsiteY63" fmla="*/ 2941679 h 6857990"/>
              <a:gd name="connsiteX64" fmla="*/ 10154540 w 10814857"/>
              <a:gd name="connsiteY64" fmla="*/ 3329397 h 6857990"/>
              <a:gd name="connsiteX65" fmla="*/ 10493092 w 10814857"/>
              <a:gd name="connsiteY65" fmla="*/ 3229800 h 6857990"/>
              <a:gd name="connsiteX66" fmla="*/ 10539883 w 10814857"/>
              <a:gd name="connsiteY66" fmla="*/ 3393424 h 6857990"/>
              <a:gd name="connsiteX67" fmla="*/ 10380241 w 10814857"/>
              <a:gd name="connsiteY67" fmla="*/ 3539263 h 6857990"/>
              <a:gd name="connsiteX68" fmla="*/ 10322439 w 10814857"/>
              <a:gd name="connsiteY68" fmla="*/ 3827384 h 6857990"/>
              <a:gd name="connsiteX69" fmla="*/ 10349964 w 10814857"/>
              <a:gd name="connsiteY69" fmla="*/ 4090606 h 6857990"/>
              <a:gd name="connsiteX70" fmla="*/ 10418775 w 10814857"/>
              <a:gd name="connsiteY70" fmla="*/ 4172417 h 6857990"/>
              <a:gd name="connsiteX71" fmla="*/ 10517863 w 10814857"/>
              <a:gd name="connsiteY71" fmla="*/ 4321814 h 6857990"/>
              <a:gd name="connsiteX72" fmla="*/ 10578419 w 10814857"/>
              <a:gd name="connsiteY72" fmla="*/ 4414298 h 6857990"/>
              <a:gd name="connsiteX73" fmla="*/ 10790358 w 10814857"/>
              <a:gd name="connsiteY73" fmla="*/ 4378727 h 6857990"/>
              <a:gd name="connsiteX74" fmla="*/ 10506855 w 10814857"/>
              <a:gd name="connsiteY74" fmla="*/ 4613492 h 6857990"/>
              <a:gd name="connsiteX75" fmla="*/ 10735308 w 10814857"/>
              <a:gd name="connsiteY75" fmla="*/ 4585035 h 6857990"/>
              <a:gd name="connsiteX76" fmla="*/ 10809624 w 10814857"/>
              <a:gd name="connsiteY76" fmla="*/ 4602821 h 6857990"/>
              <a:gd name="connsiteX77" fmla="*/ 10768339 w 10814857"/>
              <a:gd name="connsiteY77" fmla="*/ 4677519 h 6857990"/>
              <a:gd name="connsiteX78" fmla="*/ 10600438 w 10814857"/>
              <a:gd name="connsiteY78" fmla="*/ 4805572 h 6857990"/>
              <a:gd name="connsiteX79" fmla="*/ 10253628 w 10814857"/>
              <a:gd name="connsiteY79" fmla="*/ 5154163 h 6857990"/>
              <a:gd name="connsiteX80" fmla="*/ 10589429 w 10814857"/>
              <a:gd name="connsiteY80" fmla="*/ 4994096 h 6857990"/>
              <a:gd name="connsiteX81" fmla="*/ 10237114 w 10814857"/>
              <a:gd name="connsiteY81" fmla="*/ 5353359 h 6857990"/>
              <a:gd name="connsiteX82" fmla="*/ 10160045 w 10814857"/>
              <a:gd name="connsiteY82" fmla="*/ 5474298 h 6857990"/>
              <a:gd name="connsiteX83" fmla="*/ 10000402 w 10814857"/>
              <a:gd name="connsiteY83" fmla="*/ 5769533 h 6857990"/>
              <a:gd name="connsiteX84" fmla="*/ 10008658 w 10814857"/>
              <a:gd name="connsiteY84" fmla="*/ 5801546 h 6857990"/>
              <a:gd name="connsiteX85" fmla="*/ 10190322 w 10814857"/>
              <a:gd name="connsiteY85" fmla="*/ 5755305 h 6857990"/>
              <a:gd name="connsiteX86" fmla="*/ 9953610 w 10814857"/>
              <a:gd name="connsiteY86" fmla="*/ 6004298 h 6857990"/>
              <a:gd name="connsiteX87" fmla="*/ 9708641 w 10814857"/>
              <a:gd name="connsiteY87" fmla="*/ 6196378 h 6857990"/>
              <a:gd name="connsiteX88" fmla="*/ 9882047 w 10814857"/>
              <a:gd name="connsiteY88" fmla="*/ 6167923 h 6857990"/>
              <a:gd name="connsiteX89" fmla="*/ 10121510 w 10814857"/>
              <a:gd name="connsiteY89" fmla="*/ 6057654 h 6857990"/>
              <a:gd name="connsiteX90" fmla="*/ 10204084 w 10814857"/>
              <a:gd name="connsiteY90" fmla="*/ 6100338 h 6857990"/>
              <a:gd name="connsiteX91" fmla="*/ 9978382 w 10814857"/>
              <a:gd name="connsiteY91" fmla="*/ 6281747 h 6857990"/>
              <a:gd name="connsiteX92" fmla="*/ 9849016 w 10814857"/>
              <a:gd name="connsiteY92" fmla="*/ 6367117 h 6857990"/>
              <a:gd name="connsiteX93" fmla="*/ 9796719 w 10814857"/>
              <a:gd name="connsiteY93" fmla="*/ 6431143 h 6857990"/>
              <a:gd name="connsiteX94" fmla="*/ 9648087 w 10814857"/>
              <a:gd name="connsiteY94" fmla="*/ 6658795 h 6857990"/>
              <a:gd name="connsiteX95" fmla="*/ 9306783 w 10814857"/>
              <a:gd name="connsiteY95" fmla="*/ 6857990 h 6857990"/>
              <a:gd name="connsiteX96" fmla="*/ 6629868 w 10814857"/>
              <a:gd name="connsiteY96" fmla="*/ 6857990 h 6857990"/>
              <a:gd name="connsiteX97" fmla="*/ 5800785 w 10814857"/>
              <a:gd name="connsiteY97" fmla="*/ 6857990 h 6857990"/>
              <a:gd name="connsiteX98" fmla="*/ 5596981 w 10814857"/>
              <a:gd name="connsiteY98" fmla="*/ 6857990 h 6857990"/>
              <a:gd name="connsiteX99" fmla="*/ 3904040 w 10814857"/>
              <a:gd name="connsiteY99" fmla="*/ 6857990 h 6857990"/>
              <a:gd name="connsiteX100" fmla="*/ 3751341 w 10814857"/>
              <a:gd name="connsiteY100" fmla="*/ 6857990 h 6857990"/>
              <a:gd name="connsiteX101" fmla="*/ 3681872 w 10814857"/>
              <a:gd name="connsiteY101" fmla="*/ 6857990 h 6857990"/>
              <a:gd name="connsiteX102" fmla="*/ 0 w 10814857"/>
              <a:gd name="connsiteY102" fmla="*/ 6857990 h 6857990"/>
              <a:gd name="connsiteX103" fmla="*/ 0 w 10814857"/>
              <a:gd name="connsiteY103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10814857" h="6857990" fill="none" extrusionOk="0">
                <a:moveTo>
                  <a:pt x="0" y="0"/>
                </a:moveTo>
                <a:cubicBezTo>
                  <a:pt x="603295" y="-133759"/>
                  <a:pt x="2859501" y="-1657"/>
                  <a:pt x="3681872" y="0"/>
                </a:cubicBezTo>
                <a:cubicBezTo>
                  <a:pt x="3713095" y="4101"/>
                  <a:pt x="3718674" y="-3046"/>
                  <a:pt x="3751341" y="0"/>
                </a:cubicBezTo>
                <a:cubicBezTo>
                  <a:pt x="3768524" y="13279"/>
                  <a:pt x="3863933" y="-662"/>
                  <a:pt x="3904040" y="0"/>
                </a:cubicBezTo>
                <a:cubicBezTo>
                  <a:pt x="4337274" y="-115527"/>
                  <a:pt x="4932251" y="112096"/>
                  <a:pt x="5596981" y="0"/>
                </a:cubicBezTo>
                <a:cubicBezTo>
                  <a:pt x="5653482" y="-5451"/>
                  <a:pt x="5720988" y="1059"/>
                  <a:pt x="5800785" y="0"/>
                </a:cubicBezTo>
                <a:cubicBezTo>
                  <a:pt x="6178510" y="-14786"/>
                  <a:pt x="6393783" y="-42939"/>
                  <a:pt x="6629868" y="0"/>
                </a:cubicBezTo>
                <a:cubicBezTo>
                  <a:pt x="7733867" y="-169262"/>
                  <a:pt x="8395600" y="99314"/>
                  <a:pt x="9860027" y="0"/>
                </a:cubicBezTo>
                <a:cubicBezTo>
                  <a:pt x="9774503" y="40645"/>
                  <a:pt x="9659710" y="66054"/>
                  <a:pt x="9573769" y="110268"/>
                </a:cubicBezTo>
                <a:cubicBezTo>
                  <a:pt x="9587536" y="146560"/>
                  <a:pt x="9601640" y="138961"/>
                  <a:pt x="9615058" y="135167"/>
                </a:cubicBezTo>
                <a:cubicBezTo>
                  <a:pt x="9694699" y="116742"/>
                  <a:pt x="9767527" y="114691"/>
                  <a:pt x="9862778" y="71140"/>
                </a:cubicBezTo>
                <a:cubicBezTo>
                  <a:pt x="9879665" y="60849"/>
                  <a:pt x="9906064" y="62541"/>
                  <a:pt x="9912323" y="88926"/>
                </a:cubicBezTo>
                <a:cubicBezTo>
                  <a:pt x="9925965" y="125554"/>
                  <a:pt x="9904342" y="146891"/>
                  <a:pt x="9887550" y="163624"/>
                </a:cubicBezTo>
                <a:cubicBezTo>
                  <a:pt x="9856664" y="192466"/>
                  <a:pt x="9817647" y="184440"/>
                  <a:pt x="9780205" y="192081"/>
                </a:cubicBezTo>
                <a:cubicBezTo>
                  <a:pt x="9686993" y="205967"/>
                  <a:pt x="9627494" y="258384"/>
                  <a:pt x="9612305" y="373490"/>
                </a:cubicBezTo>
                <a:cubicBezTo>
                  <a:pt x="9714961" y="325572"/>
                  <a:pt x="9789781" y="397249"/>
                  <a:pt x="9865531" y="352147"/>
                </a:cubicBezTo>
                <a:cubicBezTo>
                  <a:pt x="9888448" y="345827"/>
                  <a:pt x="9925752" y="351279"/>
                  <a:pt x="9909571" y="394833"/>
                </a:cubicBezTo>
                <a:cubicBezTo>
                  <a:pt x="9899675" y="429824"/>
                  <a:pt x="9861270" y="456235"/>
                  <a:pt x="9926085" y="451746"/>
                </a:cubicBezTo>
                <a:cubicBezTo>
                  <a:pt x="9966028" y="448624"/>
                  <a:pt x="9985854" y="402182"/>
                  <a:pt x="10000402" y="359261"/>
                </a:cubicBezTo>
                <a:cubicBezTo>
                  <a:pt x="10015059" y="331807"/>
                  <a:pt x="10041179" y="319564"/>
                  <a:pt x="10063708" y="334363"/>
                </a:cubicBezTo>
                <a:cubicBezTo>
                  <a:pt x="10091206" y="348996"/>
                  <a:pt x="10084580" y="389170"/>
                  <a:pt x="10082976" y="416175"/>
                </a:cubicBezTo>
                <a:cubicBezTo>
                  <a:pt x="10086843" y="475954"/>
                  <a:pt x="10068308" y="493666"/>
                  <a:pt x="10025175" y="505100"/>
                </a:cubicBezTo>
                <a:cubicBezTo>
                  <a:pt x="9979915" y="516314"/>
                  <a:pt x="9935495" y="535690"/>
                  <a:pt x="9871036" y="558457"/>
                </a:cubicBezTo>
                <a:cubicBezTo>
                  <a:pt x="9944930" y="588995"/>
                  <a:pt x="9987871" y="586517"/>
                  <a:pt x="10036183" y="558457"/>
                </a:cubicBezTo>
                <a:cubicBezTo>
                  <a:pt x="10093681" y="524686"/>
                  <a:pt x="10176201" y="472854"/>
                  <a:pt x="10226102" y="522886"/>
                </a:cubicBezTo>
                <a:cubicBezTo>
                  <a:pt x="10303972" y="577230"/>
                  <a:pt x="10371314" y="543590"/>
                  <a:pt x="10427033" y="533557"/>
                </a:cubicBezTo>
                <a:cubicBezTo>
                  <a:pt x="10556780" y="516304"/>
                  <a:pt x="10469374" y="487996"/>
                  <a:pt x="10616953" y="462416"/>
                </a:cubicBezTo>
                <a:cubicBezTo>
                  <a:pt x="10672004" y="446961"/>
                  <a:pt x="10730348" y="418216"/>
                  <a:pt x="10809624" y="465974"/>
                </a:cubicBezTo>
                <a:cubicBezTo>
                  <a:pt x="10449840" y="664047"/>
                  <a:pt x="10277296" y="667711"/>
                  <a:pt x="9956363" y="910604"/>
                </a:cubicBezTo>
                <a:cubicBezTo>
                  <a:pt x="9968410" y="933399"/>
                  <a:pt x="9984613" y="926182"/>
                  <a:pt x="9997650" y="921275"/>
                </a:cubicBezTo>
                <a:cubicBezTo>
                  <a:pt x="10019531" y="921202"/>
                  <a:pt x="10047103" y="900796"/>
                  <a:pt x="10052699" y="949732"/>
                </a:cubicBezTo>
                <a:cubicBezTo>
                  <a:pt x="10052440" y="987523"/>
                  <a:pt x="10042789" y="1004150"/>
                  <a:pt x="10011411" y="1006645"/>
                </a:cubicBezTo>
                <a:cubicBezTo>
                  <a:pt x="9924157" y="1024962"/>
                  <a:pt x="9859837" y="1067931"/>
                  <a:pt x="9788462" y="1113356"/>
                </a:cubicBezTo>
                <a:cubicBezTo>
                  <a:pt x="9756011" y="1134099"/>
                  <a:pt x="9724590" y="1153330"/>
                  <a:pt x="9733414" y="1220067"/>
                </a:cubicBezTo>
                <a:cubicBezTo>
                  <a:pt x="9761542" y="1238376"/>
                  <a:pt x="9777030" y="1214300"/>
                  <a:pt x="9802225" y="1209397"/>
                </a:cubicBezTo>
                <a:cubicBezTo>
                  <a:pt x="9824480" y="1208443"/>
                  <a:pt x="9877079" y="1220031"/>
                  <a:pt x="9862778" y="1230739"/>
                </a:cubicBezTo>
                <a:cubicBezTo>
                  <a:pt x="9812206" y="1267461"/>
                  <a:pt x="9902089" y="1360573"/>
                  <a:pt x="9838008" y="1365907"/>
                </a:cubicBezTo>
                <a:cubicBezTo>
                  <a:pt x="9714733" y="1353353"/>
                  <a:pt x="9654043" y="1539807"/>
                  <a:pt x="9521474" y="1540201"/>
                </a:cubicBezTo>
                <a:cubicBezTo>
                  <a:pt x="9500223" y="1538283"/>
                  <a:pt x="9497599" y="1573124"/>
                  <a:pt x="9493950" y="1597114"/>
                </a:cubicBezTo>
                <a:cubicBezTo>
                  <a:pt x="9492133" y="1626804"/>
                  <a:pt x="9512058" y="1631295"/>
                  <a:pt x="9532484" y="1636242"/>
                </a:cubicBezTo>
                <a:cubicBezTo>
                  <a:pt x="9562637" y="1633349"/>
                  <a:pt x="9602797" y="1598811"/>
                  <a:pt x="9634324" y="1657584"/>
                </a:cubicBezTo>
                <a:cubicBezTo>
                  <a:pt x="9563192" y="1694464"/>
                  <a:pt x="9487822" y="1727515"/>
                  <a:pt x="9491197" y="1849665"/>
                </a:cubicBezTo>
                <a:cubicBezTo>
                  <a:pt x="9495409" y="1882092"/>
                  <a:pt x="9460432" y="1896458"/>
                  <a:pt x="9438900" y="1903022"/>
                </a:cubicBezTo>
                <a:cubicBezTo>
                  <a:pt x="9399321" y="1920231"/>
                  <a:pt x="9370348" y="1936531"/>
                  <a:pt x="9348069" y="1984833"/>
                </a:cubicBezTo>
                <a:cubicBezTo>
                  <a:pt x="9347561" y="1998070"/>
                  <a:pt x="9348739" y="2003289"/>
                  <a:pt x="9348069" y="2013289"/>
                </a:cubicBezTo>
                <a:cubicBezTo>
                  <a:pt x="9353593" y="2124514"/>
                  <a:pt x="9403378" y="2123528"/>
                  <a:pt x="9469177" y="2102215"/>
                </a:cubicBezTo>
                <a:cubicBezTo>
                  <a:pt x="9536309" y="2079447"/>
                  <a:pt x="9618021" y="2033135"/>
                  <a:pt x="9689375" y="2077316"/>
                </a:cubicBezTo>
                <a:cubicBezTo>
                  <a:pt x="9580784" y="2129513"/>
                  <a:pt x="9450263" y="2133954"/>
                  <a:pt x="9364583" y="2208927"/>
                </a:cubicBezTo>
                <a:cubicBezTo>
                  <a:pt x="9710194" y="2219442"/>
                  <a:pt x="10106192" y="1978055"/>
                  <a:pt x="10416023" y="1892350"/>
                </a:cubicBezTo>
                <a:cubicBezTo>
                  <a:pt x="10407425" y="1949620"/>
                  <a:pt x="10377362" y="1964782"/>
                  <a:pt x="10349964" y="1974162"/>
                </a:cubicBezTo>
                <a:cubicBezTo>
                  <a:pt x="10218792" y="2048671"/>
                  <a:pt x="10122163" y="2105072"/>
                  <a:pt x="9981135" y="2191142"/>
                </a:cubicBezTo>
                <a:cubicBezTo>
                  <a:pt x="9939064" y="2219194"/>
                  <a:pt x="9899694" y="2259587"/>
                  <a:pt x="9876542" y="2326310"/>
                </a:cubicBezTo>
                <a:cubicBezTo>
                  <a:pt x="9854519" y="2388142"/>
                  <a:pt x="9826070" y="2419383"/>
                  <a:pt x="9766442" y="2401008"/>
                </a:cubicBezTo>
                <a:cubicBezTo>
                  <a:pt x="9714883" y="2389919"/>
                  <a:pt x="9666864" y="2393328"/>
                  <a:pt x="9612305" y="2401008"/>
                </a:cubicBezTo>
                <a:cubicBezTo>
                  <a:pt x="9554749" y="2405490"/>
                  <a:pt x="9481670" y="2483072"/>
                  <a:pt x="9502207" y="2518391"/>
                </a:cubicBezTo>
                <a:cubicBezTo>
                  <a:pt x="9523986" y="2579311"/>
                  <a:pt x="9572384" y="2550754"/>
                  <a:pt x="9615058" y="2543290"/>
                </a:cubicBezTo>
                <a:cubicBezTo>
                  <a:pt x="9661471" y="2536395"/>
                  <a:pt x="9745947" y="2517888"/>
                  <a:pt x="9747175" y="2525505"/>
                </a:cubicBezTo>
                <a:cubicBezTo>
                  <a:pt x="9774112" y="2685621"/>
                  <a:pt x="9845152" y="2566076"/>
                  <a:pt x="9895808" y="2564632"/>
                </a:cubicBezTo>
                <a:cubicBezTo>
                  <a:pt x="9940817" y="2555782"/>
                  <a:pt x="9994112" y="2554204"/>
                  <a:pt x="10033432" y="2532619"/>
                </a:cubicBezTo>
                <a:cubicBezTo>
                  <a:pt x="10090455" y="2515057"/>
                  <a:pt x="10134780" y="2542145"/>
                  <a:pt x="10198579" y="2553961"/>
                </a:cubicBezTo>
                <a:cubicBezTo>
                  <a:pt x="10251550" y="2556213"/>
                  <a:pt x="10221542" y="2649924"/>
                  <a:pt x="10250876" y="2692685"/>
                </a:cubicBezTo>
                <a:cubicBezTo>
                  <a:pt x="10256140" y="2704272"/>
                  <a:pt x="10262407" y="2702590"/>
                  <a:pt x="10267390" y="2703358"/>
                </a:cubicBezTo>
                <a:cubicBezTo>
                  <a:pt x="10283895" y="2980478"/>
                  <a:pt x="10571859" y="2911796"/>
                  <a:pt x="10572914" y="2923893"/>
                </a:cubicBezTo>
                <a:cubicBezTo>
                  <a:pt x="10600822" y="2936000"/>
                  <a:pt x="10622374" y="2890373"/>
                  <a:pt x="10658240" y="2941679"/>
                </a:cubicBezTo>
                <a:cubicBezTo>
                  <a:pt x="10543869" y="3163721"/>
                  <a:pt x="10297220" y="3172518"/>
                  <a:pt x="10154540" y="3329397"/>
                </a:cubicBezTo>
                <a:cubicBezTo>
                  <a:pt x="10288826" y="3370412"/>
                  <a:pt x="10399076" y="3219398"/>
                  <a:pt x="10493092" y="3229800"/>
                </a:cubicBezTo>
                <a:cubicBezTo>
                  <a:pt x="10543517" y="3310361"/>
                  <a:pt x="10405444" y="3369602"/>
                  <a:pt x="10539883" y="3393424"/>
                </a:cubicBezTo>
                <a:cubicBezTo>
                  <a:pt x="10472606" y="3432826"/>
                  <a:pt x="10435205" y="3481255"/>
                  <a:pt x="10380241" y="3539263"/>
                </a:cubicBezTo>
                <a:cubicBezTo>
                  <a:pt x="10293922" y="3638683"/>
                  <a:pt x="10276628" y="3689024"/>
                  <a:pt x="10322439" y="3827384"/>
                </a:cubicBezTo>
                <a:cubicBezTo>
                  <a:pt x="10349133" y="3909951"/>
                  <a:pt x="10375484" y="3984508"/>
                  <a:pt x="10349964" y="4090606"/>
                </a:cubicBezTo>
                <a:cubicBezTo>
                  <a:pt x="10321912" y="4164863"/>
                  <a:pt x="10338750" y="4195875"/>
                  <a:pt x="10418775" y="4172417"/>
                </a:cubicBezTo>
                <a:cubicBezTo>
                  <a:pt x="10511670" y="4146667"/>
                  <a:pt x="10536895" y="4200026"/>
                  <a:pt x="10517863" y="4321814"/>
                </a:cubicBezTo>
                <a:cubicBezTo>
                  <a:pt x="10499694" y="4401182"/>
                  <a:pt x="10520851" y="4423283"/>
                  <a:pt x="10578419" y="4414298"/>
                </a:cubicBezTo>
                <a:cubicBezTo>
                  <a:pt x="10652287" y="4391278"/>
                  <a:pt x="10715173" y="4342171"/>
                  <a:pt x="10790358" y="4378727"/>
                </a:cubicBezTo>
                <a:cubicBezTo>
                  <a:pt x="10727785" y="4517321"/>
                  <a:pt x="10597662" y="4487040"/>
                  <a:pt x="10506855" y="4613492"/>
                </a:cubicBezTo>
                <a:cubicBezTo>
                  <a:pt x="10603764" y="4617895"/>
                  <a:pt x="10659979" y="4610766"/>
                  <a:pt x="10735308" y="4585035"/>
                </a:cubicBezTo>
                <a:cubicBezTo>
                  <a:pt x="10760198" y="4577258"/>
                  <a:pt x="10793734" y="4562695"/>
                  <a:pt x="10809624" y="4602821"/>
                </a:cubicBezTo>
                <a:cubicBezTo>
                  <a:pt x="10828565" y="4654935"/>
                  <a:pt x="10790473" y="4670769"/>
                  <a:pt x="10768339" y="4677519"/>
                </a:cubicBezTo>
                <a:cubicBezTo>
                  <a:pt x="10707658" y="4702770"/>
                  <a:pt x="10663044" y="4751910"/>
                  <a:pt x="10600438" y="4805572"/>
                </a:cubicBezTo>
                <a:cubicBezTo>
                  <a:pt x="10494178" y="4902881"/>
                  <a:pt x="10354813" y="4981590"/>
                  <a:pt x="10253628" y="5154163"/>
                </a:cubicBezTo>
                <a:cubicBezTo>
                  <a:pt x="10378124" y="5113752"/>
                  <a:pt x="10474391" y="5001342"/>
                  <a:pt x="10589429" y="4994096"/>
                </a:cubicBezTo>
                <a:cubicBezTo>
                  <a:pt x="10490656" y="5157590"/>
                  <a:pt x="10372562" y="5216107"/>
                  <a:pt x="10237114" y="5353359"/>
                </a:cubicBezTo>
                <a:cubicBezTo>
                  <a:pt x="10201141" y="5386092"/>
                  <a:pt x="10164277" y="5412975"/>
                  <a:pt x="10160045" y="5474298"/>
                </a:cubicBezTo>
                <a:cubicBezTo>
                  <a:pt x="10132936" y="5607753"/>
                  <a:pt x="10105646" y="5721612"/>
                  <a:pt x="10000402" y="5769533"/>
                </a:cubicBezTo>
                <a:cubicBezTo>
                  <a:pt x="10006617" y="5783144"/>
                  <a:pt x="10006257" y="5790070"/>
                  <a:pt x="10008658" y="5801546"/>
                </a:cubicBezTo>
                <a:cubicBezTo>
                  <a:pt x="10063593" y="5817145"/>
                  <a:pt x="10126114" y="5730329"/>
                  <a:pt x="10190322" y="5755305"/>
                </a:cubicBezTo>
                <a:cubicBezTo>
                  <a:pt x="10118131" y="5862855"/>
                  <a:pt x="10047486" y="5956824"/>
                  <a:pt x="9953610" y="6004298"/>
                </a:cubicBezTo>
                <a:cubicBezTo>
                  <a:pt x="9857188" y="6058383"/>
                  <a:pt x="9773341" y="6074014"/>
                  <a:pt x="9708641" y="6196378"/>
                </a:cubicBezTo>
                <a:cubicBezTo>
                  <a:pt x="9778389" y="6220936"/>
                  <a:pt x="9831263" y="6191532"/>
                  <a:pt x="9882047" y="6167923"/>
                </a:cubicBezTo>
                <a:cubicBezTo>
                  <a:pt x="9961196" y="6117300"/>
                  <a:pt x="10037547" y="6076251"/>
                  <a:pt x="10121510" y="6057654"/>
                </a:cubicBezTo>
                <a:cubicBezTo>
                  <a:pt x="10151040" y="6046702"/>
                  <a:pt x="10190272" y="6036545"/>
                  <a:pt x="10204084" y="6100338"/>
                </a:cubicBezTo>
                <a:cubicBezTo>
                  <a:pt x="10096330" y="6133945"/>
                  <a:pt x="10040277" y="6191140"/>
                  <a:pt x="9978382" y="6281747"/>
                </a:cubicBezTo>
                <a:cubicBezTo>
                  <a:pt x="9943289" y="6320945"/>
                  <a:pt x="9915423" y="6377809"/>
                  <a:pt x="9849016" y="6367117"/>
                </a:cubicBezTo>
                <a:cubicBezTo>
                  <a:pt x="9815976" y="6354842"/>
                  <a:pt x="9789367" y="6385124"/>
                  <a:pt x="9796719" y="6431143"/>
                </a:cubicBezTo>
                <a:cubicBezTo>
                  <a:pt x="9812005" y="6584117"/>
                  <a:pt x="9733071" y="6629376"/>
                  <a:pt x="9648087" y="6658795"/>
                </a:cubicBezTo>
                <a:cubicBezTo>
                  <a:pt x="9543869" y="6697042"/>
                  <a:pt x="9402862" y="6791678"/>
                  <a:pt x="9306783" y="6857990"/>
                </a:cubicBezTo>
                <a:cubicBezTo>
                  <a:pt x="8450107" y="6721852"/>
                  <a:pt x="7938200" y="6817013"/>
                  <a:pt x="6629868" y="6857990"/>
                </a:cubicBezTo>
                <a:cubicBezTo>
                  <a:pt x="6541281" y="6795477"/>
                  <a:pt x="6058124" y="6909304"/>
                  <a:pt x="5800785" y="6857990"/>
                </a:cubicBezTo>
                <a:cubicBezTo>
                  <a:pt x="5739369" y="6875095"/>
                  <a:pt x="5685458" y="6850208"/>
                  <a:pt x="5596981" y="6857990"/>
                </a:cubicBezTo>
                <a:cubicBezTo>
                  <a:pt x="5051449" y="6847642"/>
                  <a:pt x="4667476" y="6834030"/>
                  <a:pt x="3904040" y="6857990"/>
                </a:cubicBezTo>
                <a:cubicBezTo>
                  <a:pt x="3882827" y="6858686"/>
                  <a:pt x="3787137" y="6867683"/>
                  <a:pt x="3751341" y="6857990"/>
                </a:cubicBezTo>
                <a:cubicBezTo>
                  <a:pt x="3738035" y="6854074"/>
                  <a:pt x="3696823" y="6857626"/>
                  <a:pt x="3681872" y="6857990"/>
                </a:cubicBezTo>
                <a:cubicBezTo>
                  <a:pt x="1918598" y="6689311"/>
                  <a:pt x="1324401" y="6712993"/>
                  <a:pt x="0" y="6857990"/>
                </a:cubicBezTo>
                <a:cubicBezTo>
                  <a:pt x="-120834" y="5463185"/>
                  <a:pt x="-29080" y="906141"/>
                  <a:pt x="0" y="0"/>
                </a:cubicBezTo>
                <a:close/>
              </a:path>
              <a:path w="10814857" h="6857990" stroke="0" extrusionOk="0">
                <a:moveTo>
                  <a:pt x="0" y="0"/>
                </a:moveTo>
                <a:cubicBezTo>
                  <a:pt x="393097" y="-76084"/>
                  <a:pt x="3271606" y="30544"/>
                  <a:pt x="3681872" y="0"/>
                </a:cubicBezTo>
                <a:cubicBezTo>
                  <a:pt x="3706788" y="5569"/>
                  <a:pt x="3732915" y="-6066"/>
                  <a:pt x="3751341" y="0"/>
                </a:cubicBezTo>
                <a:cubicBezTo>
                  <a:pt x="3790684" y="-5572"/>
                  <a:pt x="3876369" y="-6501"/>
                  <a:pt x="3904040" y="0"/>
                </a:cubicBezTo>
                <a:cubicBezTo>
                  <a:pt x="4302110" y="144363"/>
                  <a:pt x="4885405" y="107368"/>
                  <a:pt x="5596981" y="0"/>
                </a:cubicBezTo>
                <a:cubicBezTo>
                  <a:pt x="5642452" y="17217"/>
                  <a:pt x="5777624" y="11201"/>
                  <a:pt x="5800785" y="0"/>
                </a:cubicBezTo>
                <a:cubicBezTo>
                  <a:pt x="5909204" y="12456"/>
                  <a:pt x="6332074" y="7214"/>
                  <a:pt x="6629868" y="0"/>
                </a:cubicBezTo>
                <a:cubicBezTo>
                  <a:pt x="6974542" y="-143429"/>
                  <a:pt x="9194249" y="-161727"/>
                  <a:pt x="9860027" y="0"/>
                </a:cubicBezTo>
                <a:cubicBezTo>
                  <a:pt x="9753382" y="49429"/>
                  <a:pt x="9667588" y="90782"/>
                  <a:pt x="9573769" y="110268"/>
                </a:cubicBezTo>
                <a:cubicBezTo>
                  <a:pt x="9588262" y="146938"/>
                  <a:pt x="9602931" y="137573"/>
                  <a:pt x="9615058" y="135167"/>
                </a:cubicBezTo>
                <a:cubicBezTo>
                  <a:pt x="9709561" y="123493"/>
                  <a:pt x="9783276" y="117968"/>
                  <a:pt x="9862778" y="71140"/>
                </a:cubicBezTo>
                <a:cubicBezTo>
                  <a:pt x="9878953" y="62927"/>
                  <a:pt x="9902326" y="64410"/>
                  <a:pt x="9912323" y="88926"/>
                </a:cubicBezTo>
                <a:cubicBezTo>
                  <a:pt x="9929029" y="128704"/>
                  <a:pt x="9904836" y="145413"/>
                  <a:pt x="9887550" y="163624"/>
                </a:cubicBezTo>
                <a:cubicBezTo>
                  <a:pt x="9858524" y="196191"/>
                  <a:pt x="9815348" y="185159"/>
                  <a:pt x="9780205" y="192081"/>
                </a:cubicBezTo>
                <a:cubicBezTo>
                  <a:pt x="9685037" y="217442"/>
                  <a:pt x="9638736" y="260328"/>
                  <a:pt x="9612305" y="373490"/>
                </a:cubicBezTo>
                <a:cubicBezTo>
                  <a:pt x="9681232" y="330895"/>
                  <a:pt x="9783717" y="382218"/>
                  <a:pt x="9865531" y="352147"/>
                </a:cubicBezTo>
                <a:cubicBezTo>
                  <a:pt x="9890586" y="349273"/>
                  <a:pt x="9921484" y="356148"/>
                  <a:pt x="9909571" y="394833"/>
                </a:cubicBezTo>
                <a:cubicBezTo>
                  <a:pt x="9901929" y="431806"/>
                  <a:pt x="9861248" y="460418"/>
                  <a:pt x="9926085" y="451746"/>
                </a:cubicBezTo>
                <a:cubicBezTo>
                  <a:pt x="9972626" y="444465"/>
                  <a:pt x="9988643" y="407137"/>
                  <a:pt x="10000402" y="359261"/>
                </a:cubicBezTo>
                <a:cubicBezTo>
                  <a:pt x="10013255" y="337917"/>
                  <a:pt x="10038931" y="323140"/>
                  <a:pt x="10063708" y="334363"/>
                </a:cubicBezTo>
                <a:cubicBezTo>
                  <a:pt x="10091033" y="348096"/>
                  <a:pt x="10087827" y="384983"/>
                  <a:pt x="10082976" y="416175"/>
                </a:cubicBezTo>
                <a:cubicBezTo>
                  <a:pt x="10084793" y="476014"/>
                  <a:pt x="10061489" y="497329"/>
                  <a:pt x="10025175" y="505100"/>
                </a:cubicBezTo>
                <a:cubicBezTo>
                  <a:pt x="9980680" y="511183"/>
                  <a:pt x="9935434" y="532521"/>
                  <a:pt x="9871036" y="558457"/>
                </a:cubicBezTo>
                <a:cubicBezTo>
                  <a:pt x="9936341" y="590899"/>
                  <a:pt x="9980838" y="583691"/>
                  <a:pt x="10036183" y="558457"/>
                </a:cubicBezTo>
                <a:cubicBezTo>
                  <a:pt x="10094285" y="528742"/>
                  <a:pt x="10185813" y="491668"/>
                  <a:pt x="10226102" y="522886"/>
                </a:cubicBezTo>
                <a:cubicBezTo>
                  <a:pt x="10307350" y="583069"/>
                  <a:pt x="10361587" y="543550"/>
                  <a:pt x="10427033" y="533557"/>
                </a:cubicBezTo>
                <a:cubicBezTo>
                  <a:pt x="10550579" y="523011"/>
                  <a:pt x="10475183" y="477701"/>
                  <a:pt x="10616953" y="462416"/>
                </a:cubicBezTo>
                <a:cubicBezTo>
                  <a:pt x="10667801" y="463880"/>
                  <a:pt x="10734008" y="424389"/>
                  <a:pt x="10809624" y="465974"/>
                </a:cubicBezTo>
                <a:cubicBezTo>
                  <a:pt x="10443835" y="674027"/>
                  <a:pt x="10277107" y="624021"/>
                  <a:pt x="9956363" y="910604"/>
                </a:cubicBezTo>
                <a:cubicBezTo>
                  <a:pt x="9971435" y="934177"/>
                  <a:pt x="9984176" y="924454"/>
                  <a:pt x="9997650" y="921275"/>
                </a:cubicBezTo>
                <a:cubicBezTo>
                  <a:pt x="10022645" y="919999"/>
                  <a:pt x="10045484" y="902944"/>
                  <a:pt x="10052699" y="949732"/>
                </a:cubicBezTo>
                <a:cubicBezTo>
                  <a:pt x="10055326" y="989963"/>
                  <a:pt x="10038459" y="1003672"/>
                  <a:pt x="10011411" y="1006645"/>
                </a:cubicBezTo>
                <a:cubicBezTo>
                  <a:pt x="9930574" y="1019926"/>
                  <a:pt x="9861667" y="1067874"/>
                  <a:pt x="9788462" y="1113356"/>
                </a:cubicBezTo>
                <a:cubicBezTo>
                  <a:pt x="9752696" y="1129587"/>
                  <a:pt x="9716431" y="1157171"/>
                  <a:pt x="9733414" y="1220067"/>
                </a:cubicBezTo>
                <a:cubicBezTo>
                  <a:pt x="9763115" y="1239715"/>
                  <a:pt x="9783950" y="1213333"/>
                  <a:pt x="9802225" y="1209397"/>
                </a:cubicBezTo>
                <a:cubicBezTo>
                  <a:pt x="9826420" y="1207153"/>
                  <a:pt x="9876996" y="1219377"/>
                  <a:pt x="9862778" y="1230739"/>
                </a:cubicBezTo>
                <a:cubicBezTo>
                  <a:pt x="9799339" y="1264802"/>
                  <a:pt x="9917299" y="1352594"/>
                  <a:pt x="9838008" y="1365907"/>
                </a:cubicBezTo>
                <a:cubicBezTo>
                  <a:pt x="9711610" y="1345000"/>
                  <a:pt x="9640868" y="1528269"/>
                  <a:pt x="9521474" y="1540201"/>
                </a:cubicBezTo>
                <a:cubicBezTo>
                  <a:pt x="9501569" y="1540951"/>
                  <a:pt x="9494537" y="1573322"/>
                  <a:pt x="9493950" y="1597114"/>
                </a:cubicBezTo>
                <a:cubicBezTo>
                  <a:pt x="9491521" y="1630480"/>
                  <a:pt x="9513742" y="1634071"/>
                  <a:pt x="9532484" y="1636242"/>
                </a:cubicBezTo>
                <a:cubicBezTo>
                  <a:pt x="9560161" y="1640163"/>
                  <a:pt x="9590057" y="1589677"/>
                  <a:pt x="9634324" y="1657584"/>
                </a:cubicBezTo>
                <a:cubicBezTo>
                  <a:pt x="9571461" y="1701976"/>
                  <a:pt x="9478802" y="1728650"/>
                  <a:pt x="9491197" y="1849665"/>
                </a:cubicBezTo>
                <a:cubicBezTo>
                  <a:pt x="9494616" y="1879465"/>
                  <a:pt x="9461479" y="1896177"/>
                  <a:pt x="9438900" y="1903022"/>
                </a:cubicBezTo>
                <a:cubicBezTo>
                  <a:pt x="9401033" y="1917238"/>
                  <a:pt x="9368101" y="1939879"/>
                  <a:pt x="9348069" y="1984833"/>
                </a:cubicBezTo>
                <a:cubicBezTo>
                  <a:pt x="9347523" y="1995291"/>
                  <a:pt x="9347808" y="1999876"/>
                  <a:pt x="9348069" y="2013289"/>
                </a:cubicBezTo>
                <a:cubicBezTo>
                  <a:pt x="9350728" y="2126305"/>
                  <a:pt x="9408888" y="2119012"/>
                  <a:pt x="9469177" y="2102215"/>
                </a:cubicBezTo>
                <a:cubicBezTo>
                  <a:pt x="9543142" y="2080235"/>
                  <a:pt x="9607892" y="2038212"/>
                  <a:pt x="9689375" y="2077316"/>
                </a:cubicBezTo>
                <a:cubicBezTo>
                  <a:pt x="9595217" y="2140604"/>
                  <a:pt x="9442262" y="2144100"/>
                  <a:pt x="9364583" y="2208927"/>
                </a:cubicBezTo>
                <a:cubicBezTo>
                  <a:pt x="9738056" y="2246570"/>
                  <a:pt x="10090896" y="1978974"/>
                  <a:pt x="10416023" y="1892350"/>
                </a:cubicBezTo>
                <a:cubicBezTo>
                  <a:pt x="10405615" y="1954290"/>
                  <a:pt x="10378051" y="1965660"/>
                  <a:pt x="10349964" y="1974162"/>
                </a:cubicBezTo>
                <a:cubicBezTo>
                  <a:pt x="10201370" y="2001525"/>
                  <a:pt x="10095752" y="2111162"/>
                  <a:pt x="9981135" y="2191142"/>
                </a:cubicBezTo>
                <a:cubicBezTo>
                  <a:pt x="9933860" y="2223217"/>
                  <a:pt x="9891080" y="2259963"/>
                  <a:pt x="9876542" y="2326310"/>
                </a:cubicBezTo>
                <a:cubicBezTo>
                  <a:pt x="9855114" y="2390438"/>
                  <a:pt x="9824903" y="2416622"/>
                  <a:pt x="9766442" y="2401008"/>
                </a:cubicBezTo>
                <a:cubicBezTo>
                  <a:pt x="9724674" y="2379748"/>
                  <a:pt x="9666153" y="2393656"/>
                  <a:pt x="9612305" y="2401008"/>
                </a:cubicBezTo>
                <a:cubicBezTo>
                  <a:pt x="9554271" y="2412986"/>
                  <a:pt x="9488473" y="2478631"/>
                  <a:pt x="9502207" y="2518391"/>
                </a:cubicBezTo>
                <a:cubicBezTo>
                  <a:pt x="9528100" y="2576709"/>
                  <a:pt x="9578778" y="2555025"/>
                  <a:pt x="9615058" y="2543290"/>
                </a:cubicBezTo>
                <a:cubicBezTo>
                  <a:pt x="9661795" y="2536010"/>
                  <a:pt x="9746910" y="2518399"/>
                  <a:pt x="9747175" y="2525505"/>
                </a:cubicBezTo>
                <a:cubicBezTo>
                  <a:pt x="9781184" y="2693813"/>
                  <a:pt x="9844955" y="2565156"/>
                  <a:pt x="9895808" y="2564632"/>
                </a:cubicBezTo>
                <a:cubicBezTo>
                  <a:pt x="9940426" y="2564756"/>
                  <a:pt x="9984834" y="2543529"/>
                  <a:pt x="10033432" y="2532619"/>
                </a:cubicBezTo>
                <a:cubicBezTo>
                  <a:pt x="10095452" y="2505135"/>
                  <a:pt x="10148263" y="2556255"/>
                  <a:pt x="10198579" y="2553961"/>
                </a:cubicBezTo>
                <a:cubicBezTo>
                  <a:pt x="10253341" y="2559217"/>
                  <a:pt x="10217538" y="2657089"/>
                  <a:pt x="10250876" y="2692685"/>
                </a:cubicBezTo>
                <a:cubicBezTo>
                  <a:pt x="10256913" y="2702588"/>
                  <a:pt x="10262614" y="2702942"/>
                  <a:pt x="10267390" y="2703358"/>
                </a:cubicBezTo>
                <a:cubicBezTo>
                  <a:pt x="10283968" y="2980398"/>
                  <a:pt x="10571743" y="2912166"/>
                  <a:pt x="10572914" y="2923893"/>
                </a:cubicBezTo>
                <a:cubicBezTo>
                  <a:pt x="10596601" y="2938086"/>
                  <a:pt x="10627732" y="2899769"/>
                  <a:pt x="10658240" y="2941679"/>
                </a:cubicBezTo>
                <a:cubicBezTo>
                  <a:pt x="10532557" y="3116104"/>
                  <a:pt x="10334268" y="3185675"/>
                  <a:pt x="10154540" y="3329397"/>
                </a:cubicBezTo>
                <a:cubicBezTo>
                  <a:pt x="10296710" y="3362721"/>
                  <a:pt x="10383260" y="3209491"/>
                  <a:pt x="10493092" y="3229800"/>
                </a:cubicBezTo>
                <a:cubicBezTo>
                  <a:pt x="10536757" y="3287511"/>
                  <a:pt x="10408763" y="3385674"/>
                  <a:pt x="10539883" y="3393424"/>
                </a:cubicBezTo>
                <a:cubicBezTo>
                  <a:pt x="10480114" y="3441133"/>
                  <a:pt x="10417126" y="3488744"/>
                  <a:pt x="10380241" y="3539263"/>
                </a:cubicBezTo>
                <a:cubicBezTo>
                  <a:pt x="10305028" y="3627407"/>
                  <a:pt x="10272512" y="3697376"/>
                  <a:pt x="10322439" y="3827384"/>
                </a:cubicBezTo>
                <a:cubicBezTo>
                  <a:pt x="10347535" y="3909084"/>
                  <a:pt x="10379324" y="3975534"/>
                  <a:pt x="10349964" y="4090606"/>
                </a:cubicBezTo>
                <a:cubicBezTo>
                  <a:pt x="10327003" y="4157803"/>
                  <a:pt x="10331985" y="4205818"/>
                  <a:pt x="10418775" y="4172417"/>
                </a:cubicBezTo>
                <a:cubicBezTo>
                  <a:pt x="10507564" y="4142079"/>
                  <a:pt x="10536904" y="4190740"/>
                  <a:pt x="10517863" y="4321814"/>
                </a:cubicBezTo>
                <a:cubicBezTo>
                  <a:pt x="10508461" y="4402049"/>
                  <a:pt x="10517239" y="4425013"/>
                  <a:pt x="10578419" y="4414298"/>
                </a:cubicBezTo>
                <a:cubicBezTo>
                  <a:pt x="10647546" y="4407510"/>
                  <a:pt x="10717944" y="4355141"/>
                  <a:pt x="10790358" y="4378727"/>
                </a:cubicBezTo>
                <a:cubicBezTo>
                  <a:pt x="10724398" y="4542639"/>
                  <a:pt x="10561463" y="4490377"/>
                  <a:pt x="10506855" y="4613492"/>
                </a:cubicBezTo>
                <a:cubicBezTo>
                  <a:pt x="10602691" y="4610764"/>
                  <a:pt x="10664336" y="4617321"/>
                  <a:pt x="10735308" y="4585035"/>
                </a:cubicBezTo>
                <a:cubicBezTo>
                  <a:pt x="10758155" y="4574335"/>
                  <a:pt x="10793699" y="4555978"/>
                  <a:pt x="10809624" y="4602821"/>
                </a:cubicBezTo>
                <a:cubicBezTo>
                  <a:pt x="10833111" y="4653918"/>
                  <a:pt x="10792542" y="4668980"/>
                  <a:pt x="10768339" y="4677519"/>
                </a:cubicBezTo>
                <a:cubicBezTo>
                  <a:pt x="10701782" y="4704482"/>
                  <a:pt x="10655739" y="4760960"/>
                  <a:pt x="10600438" y="4805572"/>
                </a:cubicBezTo>
                <a:cubicBezTo>
                  <a:pt x="10476354" y="4912053"/>
                  <a:pt x="10371045" y="4987098"/>
                  <a:pt x="10253628" y="5154163"/>
                </a:cubicBezTo>
                <a:cubicBezTo>
                  <a:pt x="10378425" y="5110364"/>
                  <a:pt x="10484698" y="5022021"/>
                  <a:pt x="10589429" y="4994096"/>
                </a:cubicBezTo>
                <a:cubicBezTo>
                  <a:pt x="10486385" y="5152216"/>
                  <a:pt x="10363826" y="5249054"/>
                  <a:pt x="10237114" y="5353359"/>
                </a:cubicBezTo>
                <a:cubicBezTo>
                  <a:pt x="10196518" y="5385362"/>
                  <a:pt x="10163096" y="5413957"/>
                  <a:pt x="10160045" y="5474298"/>
                </a:cubicBezTo>
                <a:cubicBezTo>
                  <a:pt x="10146444" y="5609072"/>
                  <a:pt x="10096427" y="5703764"/>
                  <a:pt x="10000402" y="5769533"/>
                </a:cubicBezTo>
                <a:cubicBezTo>
                  <a:pt x="10001085" y="5779302"/>
                  <a:pt x="10007216" y="5796631"/>
                  <a:pt x="10008658" y="5801546"/>
                </a:cubicBezTo>
                <a:cubicBezTo>
                  <a:pt x="10062546" y="5803460"/>
                  <a:pt x="10113734" y="5725253"/>
                  <a:pt x="10190322" y="5755305"/>
                </a:cubicBezTo>
                <a:cubicBezTo>
                  <a:pt x="10124842" y="5857152"/>
                  <a:pt x="10071903" y="5961986"/>
                  <a:pt x="9953610" y="6004298"/>
                </a:cubicBezTo>
                <a:cubicBezTo>
                  <a:pt x="9873377" y="6041890"/>
                  <a:pt x="9758897" y="6067565"/>
                  <a:pt x="9708641" y="6196378"/>
                </a:cubicBezTo>
                <a:cubicBezTo>
                  <a:pt x="9779147" y="6217199"/>
                  <a:pt x="9832306" y="6189687"/>
                  <a:pt x="9882047" y="6167923"/>
                </a:cubicBezTo>
                <a:cubicBezTo>
                  <a:pt x="9966936" y="6147460"/>
                  <a:pt x="10040452" y="6103533"/>
                  <a:pt x="10121510" y="6057654"/>
                </a:cubicBezTo>
                <a:cubicBezTo>
                  <a:pt x="10158331" y="6043509"/>
                  <a:pt x="10188033" y="6030684"/>
                  <a:pt x="10204084" y="6100338"/>
                </a:cubicBezTo>
                <a:cubicBezTo>
                  <a:pt x="10100547" y="6115055"/>
                  <a:pt x="10057808" y="6190110"/>
                  <a:pt x="9978382" y="6281747"/>
                </a:cubicBezTo>
                <a:cubicBezTo>
                  <a:pt x="9934510" y="6323211"/>
                  <a:pt x="9913268" y="6389366"/>
                  <a:pt x="9849016" y="6367117"/>
                </a:cubicBezTo>
                <a:cubicBezTo>
                  <a:pt x="9809365" y="6359964"/>
                  <a:pt x="9794927" y="6381564"/>
                  <a:pt x="9796719" y="6431143"/>
                </a:cubicBezTo>
                <a:cubicBezTo>
                  <a:pt x="9805737" y="6575119"/>
                  <a:pt x="9720063" y="6622125"/>
                  <a:pt x="9648087" y="6658795"/>
                </a:cubicBezTo>
                <a:cubicBezTo>
                  <a:pt x="9531960" y="6693831"/>
                  <a:pt x="9405563" y="6782686"/>
                  <a:pt x="9306783" y="6857990"/>
                </a:cubicBezTo>
                <a:cubicBezTo>
                  <a:pt x="8090380" y="6813979"/>
                  <a:pt x="7954029" y="6811875"/>
                  <a:pt x="6629868" y="6857990"/>
                </a:cubicBezTo>
                <a:cubicBezTo>
                  <a:pt x="6353576" y="6887592"/>
                  <a:pt x="6034033" y="6927038"/>
                  <a:pt x="5800785" y="6857990"/>
                </a:cubicBezTo>
                <a:cubicBezTo>
                  <a:pt x="5755321" y="6868153"/>
                  <a:pt x="5646073" y="6843179"/>
                  <a:pt x="5596981" y="6857990"/>
                </a:cubicBezTo>
                <a:cubicBezTo>
                  <a:pt x="5338502" y="6851523"/>
                  <a:pt x="4606475" y="6724402"/>
                  <a:pt x="3904040" y="6857990"/>
                </a:cubicBezTo>
                <a:cubicBezTo>
                  <a:pt x="3838915" y="6862483"/>
                  <a:pt x="3779495" y="6863591"/>
                  <a:pt x="3751341" y="6857990"/>
                </a:cubicBezTo>
                <a:cubicBezTo>
                  <a:pt x="3730618" y="6852714"/>
                  <a:pt x="3708275" y="6863799"/>
                  <a:pt x="3681872" y="6857990"/>
                </a:cubicBezTo>
                <a:cubicBezTo>
                  <a:pt x="1974456" y="6728042"/>
                  <a:pt x="432954" y="6869861"/>
                  <a:pt x="0" y="6857990"/>
                </a:cubicBezTo>
                <a:cubicBezTo>
                  <a:pt x="127396" y="6165939"/>
                  <a:pt x="3212" y="14191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780713238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1E0B4F-3181-F2C7-3E9D-EAFB2A3C513F}"/>
              </a:ext>
            </a:extLst>
          </p:cNvPr>
          <p:cNvSpPr txBox="1"/>
          <p:nvPr/>
        </p:nvSpPr>
        <p:spPr>
          <a:xfrm>
            <a:off x="5504195" y="5852247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0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C61FE0-4C1C-BBCD-D886-D0886CEF418A}"/>
              </a:ext>
            </a:extLst>
          </p:cNvPr>
          <p:cNvSpPr txBox="1"/>
          <p:nvPr/>
        </p:nvSpPr>
        <p:spPr>
          <a:xfrm>
            <a:off x="1323613" y="4469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69E3A9-97B5-A6AB-72FB-77FB4594BA60}"/>
              </a:ext>
            </a:extLst>
          </p:cNvPr>
          <p:cNvSpPr txBox="1"/>
          <p:nvPr/>
        </p:nvSpPr>
        <p:spPr>
          <a:xfrm>
            <a:off x="1323613" y="1559907"/>
            <a:ext cx="8635033" cy="3868304"/>
          </a:xfrm>
          <a:custGeom>
            <a:avLst/>
            <a:gdLst>
              <a:gd name="connsiteX0" fmla="*/ 0 w 8635033"/>
              <a:gd name="connsiteY0" fmla="*/ 0 h 3868304"/>
              <a:gd name="connsiteX1" fmla="*/ 8635033 w 8635033"/>
              <a:gd name="connsiteY1" fmla="*/ 0 h 3868304"/>
              <a:gd name="connsiteX2" fmla="*/ 8635033 w 8635033"/>
              <a:gd name="connsiteY2" fmla="*/ 3868304 h 3868304"/>
              <a:gd name="connsiteX3" fmla="*/ 0 w 8635033"/>
              <a:gd name="connsiteY3" fmla="*/ 3868304 h 3868304"/>
              <a:gd name="connsiteX4" fmla="*/ 0 w 8635033"/>
              <a:gd name="connsiteY4" fmla="*/ 0 h 386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5033" h="3868304" extrusionOk="0">
                <a:moveTo>
                  <a:pt x="0" y="0"/>
                </a:moveTo>
                <a:cubicBezTo>
                  <a:pt x="1833357" y="-52937"/>
                  <a:pt x="4382330" y="-57823"/>
                  <a:pt x="8635033" y="0"/>
                </a:cubicBezTo>
                <a:cubicBezTo>
                  <a:pt x="8490716" y="1147010"/>
                  <a:pt x="8756059" y="2835416"/>
                  <a:pt x="8635033" y="3868304"/>
                </a:cubicBezTo>
                <a:cubicBezTo>
                  <a:pt x="7670220" y="3988530"/>
                  <a:pt x="1865489" y="3813784"/>
                  <a:pt x="0" y="3868304"/>
                </a:cubicBezTo>
                <a:cubicBezTo>
                  <a:pt x="56968" y="3201377"/>
                  <a:pt x="155085" y="503837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7736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21" descr="A cat wearing sunglasses and a keyboard&#10;&#10;Description automatically generated">
            <a:extLst>
              <a:ext uri="{FF2B5EF4-FFF2-40B4-BE49-F238E27FC236}">
                <a16:creationId xmlns:a16="http://schemas.microsoft.com/office/drawing/2014/main" id="{D9FD4332-85E5-40AC-CE71-1C00A34A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30" y="248014"/>
            <a:ext cx="11804073" cy="63606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1661C-2556-D1F7-87B9-C1F71D374110}"/>
              </a:ext>
            </a:extLst>
          </p:cNvPr>
          <p:cNvSpPr txBox="1"/>
          <p:nvPr/>
        </p:nvSpPr>
        <p:spPr>
          <a:xfrm>
            <a:off x="6449124" y="5314988"/>
            <a:ext cx="4939312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0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C7871-7F53-7A20-0A1F-D22E63E80691}"/>
              </a:ext>
            </a:extLst>
          </p:cNvPr>
          <p:cNvSpPr txBox="1"/>
          <p:nvPr/>
        </p:nvSpPr>
        <p:spPr>
          <a:xfrm>
            <a:off x="748958" y="71201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52374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21" descr="A cat wearing sunglasses and a keyboard&#10;&#10;Description automatically generated">
            <a:extLst>
              <a:ext uri="{FF2B5EF4-FFF2-40B4-BE49-F238E27FC236}">
                <a16:creationId xmlns:a16="http://schemas.microsoft.com/office/drawing/2014/main" id="{D9FD4332-85E5-40AC-CE71-1C00A34AE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130" y="248014"/>
            <a:ext cx="11804073" cy="63606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E61661C-2556-D1F7-87B9-C1F71D374110}"/>
              </a:ext>
            </a:extLst>
          </p:cNvPr>
          <p:cNvSpPr txBox="1"/>
          <p:nvPr/>
        </p:nvSpPr>
        <p:spPr>
          <a:xfrm>
            <a:off x="6698506" y="5273700"/>
            <a:ext cx="4939312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0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00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CC7871-7F53-7A20-0A1F-D22E63E80691}"/>
              </a:ext>
            </a:extLst>
          </p:cNvPr>
          <p:cNvSpPr txBox="1"/>
          <p:nvPr/>
        </p:nvSpPr>
        <p:spPr>
          <a:xfrm>
            <a:off x="748958" y="712014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698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A5966DF-BF1F-7254-0B1F-0DCF8D2D6C27}"/>
              </a:ext>
            </a:extLst>
          </p:cNvPr>
          <p:cNvGrpSpPr/>
          <p:nvPr/>
        </p:nvGrpSpPr>
        <p:grpSpPr>
          <a:xfrm>
            <a:off x="371061" y="192157"/>
            <a:ext cx="10065026" cy="6374425"/>
            <a:chOff x="371061" y="192157"/>
            <a:chExt cx="10065026" cy="637442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F867233-CCF3-7A5E-302C-601D6C45139F}"/>
                </a:ext>
              </a:extLst>
            </p:cNvPr>
            <p:cNvSpPr/>
            <p:nvPr/>
          </p:nvSpPr>
          <p:spPr>
            <a:xfrm>
              <a:off x="371061" y="192157"/>
              <a:ext cx="706552" cy="6357419"/>
            </a:xfrm>
            <a:custGeom>
              <a:avLst/>
              <a:gdLst>
                <a:gd name="connsiteX0" fmla="*/ 0 w 706552"/>
                <a:gd name="connsiteY0" fmla="*/ 0 h 6357419"/>
                <a:gd name="connsiteX1" fmla="*/ 339145 w 706552"/>
                <a:gd name="connsiteY1" fmla="*/ 0 h 6357419"/>
                <a:gd name="connsiteX2" fmla="*/ 706552 w 706552"/>
                <a:gd name="connsiteY2" fmla="*/ 0 h 6357419"/>
                <a:gd name="connsiteX3" fmla="*/ 706552 w 706552"/>
                <a:gd name="connsiteY3" fmla="*/ 514373 h 6357419"/>
                <a:gd name="connsiteX4" fmla="*/ 706552 w 706552"/>
                <a:gd name="connsiteY4" fmla="*/ 1219469 h 6357419"/>
                <a:gd name="connsiteX5" fmla="*/ 706552 w 706552"/>
                <a:gd name="connsiteY5" fmla="*/ 1606693 h 6357419"/>
                <a:gd name="connsiteX6" fmla="*/ 706552 w 706552"/>
                <a:gd name="connsiteY6" fmla="*/ 2121066 h 6357419"/>
                <a:gd name="connsiteX7" fmla="*/ 706552 w 706552"/>
                <a:gd name="connsiteY7" fmla="*/ 2699013 h 6357419"/>
                <a:gd name="connsiteX8" fmla="*/ 706552 w 706552"/>
                <a:gd name="connsiteY8" fmla="*/ 3276961 h 6357419"/>
                <a:gd name="connsiteX9" fmla="*/ 706552 w 706552"/>
                <a:gd name="connsiteY9" fmla="*/ 3982056 h 6357419"/>
                <a:gd name="connsiteX10" fmla="*/ 706552 w 706552"/>
                <a:gd name="connsiteY10" fmla="*/ 4496429 h 6357419"/>
                <a:gd name="connsiteX11" fmla="*/ 706552 w 706552"/>
                <a:gd name="connsiteY11" fmla="*/ 5074376 h 6357419"/>
                <a:gd name="connsiteX12" fmla="*/ 706552 w 706552"/>
                <a:gd name="connsiteY12" fmla="*/ 5715898 h 6357419"/>
                <a:gd name="connsiteX13" fmla="*/ 706552 w 706552"/>
                <a:gd name="connsiteY13" fmla="*/ 6357419 h 6357419"/>
                <a:gd name="connsiteX14" fmla="*/ 374473 w 706552"/>
                <a:gd name="connsiteY14" fmla="*/ 6357419 h 6357419"/>
                <a:gd name="connsiteX15" fmla="*/ 0 w 706552"/>
                <a:gd name="connsiteY15" fmla="*/ 6357419 h 6357419"/>
                <a:gd name="connsiteX16" fmla="*/ 0 w 706552"/>
                <a:gd name="connsiteY16" fmla="*/ 5906620 h 6357419"/>
                <a:gd name="connsiteX17" fmla="*/ 0 w 706552"/>
                <a:gd name="connsiteY17" fmla="*/ 5519396 h 6357419"/>
                <a:gd name="connsiteX18" fmla="*/ 0 w 706552"/>
                <a:gd name="connsiteY18" fmla="*/ 5005023 h 6357419"/>
                <a:gd name="connsiteX19" fmla="*/ 0 w 706552"/>
                <a:gd name="connsiteY19" fmla="*/ 4617798 h 6357419"/>
                <a:gd name="connsiteX20" fmla="*/ 0 w 706552"/>
                <a:gd name="connsiteY20" fmla="*/ 3912702 h 6357419"/>
                <a:gd name="connsiteX21" fmla="*/ 0 w 706552"/>
                <a:gd name="connsiteY21" fmla="*/ 3461904 h 6357419"/>
                <a:gd name="connsiteX22" fmla="*/ 0 w 706552"/>
                <a:gd name="connsiteY22" fmla="*/ 2883956 h 6357419"/>
                <a:gd name="connsiteX23" fmla="*/ 0 w 706552"/>
                <a:gd name="connsiteY23" fmla="*/ 2178861 h 6357419"/>
                <a:gd name="connsiteX24" fmla="*/ 0 w 706552"/>
                <a:gd name="connsiteY24" fmla="*/ 1791636 h 6357419"/>
                <a:gd name="connsiteX25" fmla="*/ 0 w 706552"/>
                <a:gd name="connsiteY25" fmla="*/ 1277263 h 6357419"/>
                <a:gd name="connsiteX26" fmla="*/ 0 w 706552"/>
                <a:gd name="connsiteY26" fmla="*/ 826464 h 6357419"/>
                <a:gd name="connsiteX27" fmla="*/ 0 w 706552"/>
                <a:gd name="connsiteY27" fmla="*/ 0 h 6357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706552" h="6357419" fill="none" extrusionOk="0">
                  <a:moveTo>
                    <a:pt x="0" y="0"/>
                  </a:moveTo>
                  <a:cubicBezTo>
                    <a:pt x="77059" y="-37404"/>
                    <a:pt x="234634" y="31652"/>
                    <a:pt x="339145" y="0"/>
                  </a:cubicBezTo>
                  <a:cubicBezTo>
                    <a:pt x="443657" y="-31652"/>
                    <a:pt x="543903" y="1217"/>
                    <a:pt x="706552" y="0"/>
                  </a:cubicBezTo>
                  <a:cubicBezTo>
                    <a:pt x="730294" y="227673"/>
                    <a:pt x="705377" y="333990"/>
                    <a:pt x="706552" y="514373"/>
                  </a:cubicBezTo>
                  <a:cubicBezTo>
                    <a:pt x="707727" y="694756"/>
                    <a:pt x="640329" y="902047"/>
                    <a:pt x="706552" y="1219469"/>
                  </a:cubicBezTo>
                  <a:cubicBezTo>
                    <a:pt x="772775" y="1536891"/>
                    <a:pt x="679593" y="1455071"/>
                    <a:pt x="706552" y="1606693"/>
                  </a:cubicBezTo>
                  <a:cubicBezTo>
                    <a:pt x="733511" y="1758315"/>
                    <a:pt x="693583" y="1967990"/>
                    <a:pt x="706552" y="2121066"/>
                  </a:cubicBezTo>
                  <a:cubicBezTo>
                    <a:pt x="719521" y="2274142"/>
                    <a:pt x="682216" y="2573212"/>
                    <a:pt x="706552" y="2699013"/>
                  </a:cubicBezTo>
                  <a:cubicBezTo>
                    <a:pt x="730888" y="2824814"/>
                    <a:pt x="664095" y="3070396"/>
                    <a:pt x="706552" y="3276961"/>
                  </a:cubicBezTo>
                  <a:cubicBezTo>
                    <a:pt x="749009" y="3483526"/>
                    <a:pt x="691296" y="3820375"/>
                    <a:pt x="706552" y="3982056"/>
                  </a:cubicBezTo>
                  <a:cubicBezTo>
                    <a:pt x="721808" y="4143738"/>
                    <a:pt x="702143" y="4363257"/>
                    <a:pt x="706552" y="4496429"/>
                  </a:cubicBezTo>
                  <a:cubicBezTo>
                    <a:pt x="710961" y="4629601"/>
                    <a:pt x="695048" y="4832105"/>
                    <a:pt x="706552" y="5074376"/>
                  </a:cubicBezTo>
                  <a:cubicBezTo>
                    <a:pt x="718056" y="5316647"/>
                    <a:pt x="685814" y="5534409"/>
                    <a:pt x="706552" y="5715898"/>
                  </a:cubicBezTo>
                  <a:cubicBezTo>
                    <a:pt x="727290" y="5897387"/>
                    <a:pt x="651888" y="6174902"/>
                    <a:pt x="706552" y="6357419"/>
                  </a:cubicBezTo>
                  <a:cubicBezTo>
                    <a:pt x="566203" y="6382445"/>
                    <a:pt x="485600" y="6317769"/>
                    <a:pt x="374473" y="6357419"/>
                  </a:cubicBezTo>
                  <a:cubicBezTo>
                    <a:pt x="263346" y="6397069"/>
                    <a:pt x="80663" y="6322161"/>
                    <a:pt x="0" y="6357419"/>
                  </a:cubicBezTo>
                  <a:cubicBezTo>
                    <a:pt x="-32292" y="6200685"/>
                    <a:pt x="33471" y="6028118"/>
                    <a:pt x="0" y="5906620"/>
                  </a:cubicBezTo>
                  <a:cubicBezTo>
                    <a:pt x="-33471" y="5785122"/>
                    <a:pt x="6087" y="5670089"/>
                    <a:pt x="0" y="5519396"/>
                  </a:cubicBezTo>
                  <a:cubicBezTo>
                    <a:pt x="-6087" y="5368703"/>
                    <a:pt x="29711" y="5167147"/>
                    <a:pt x="0" y="5005023"/>
                  </a:cubicBezTo>
                  <a:cubicBezTo>
                    <a:pt x="-29711" y="4842899"/>
                    <a:pt x="22634" y="4803235"/>
                    <a:pt x="0" y="4617798"/>
                  </a:cubicBezTo>
                  <a:cubicBezTo>
                    <a:pt x="-22634" y="4432362"/>
                    <a:pt x="47733" y="4069866"/>
                    <a:pt x="0" y="3912702"/>
                  </a:cubicBezTo>
                  <a:cubicBezTo>
                    <a:pt x="-47733" y="3755538"/>
                    <a:pt x="46725" y="3556678"/>
                    <a:pt x="0" y="3461904"/>
                  </a:cubicBezTo>
                  <a:cubicBezTo>
                    <a:pt x="-46725" y="3367130"/>
                    <a:pt x="22500" y="3061399"/>
                    <a:pt x="0" y="2883956"/>
                  </a:cubicBezTo>
                  <a:cubicBezTo>
                    <a:pt x="-22500" y="2706513"/>
                    <a:pt x="42223" y="2394893"/>
                    <a:pt x="0" y="2178861"/>
                  </a:cubicBezTo>
                  <a:cubicBezTo>
                    <a:pt x="-42223" y="1962830"/>
                    <a:pt x="26273" y="1968150"/>
                    <a:pt x="0" y="1791636"/>
                  </a:cubicBezTo>
                  <a:cubicBezTo>
                    <a:pt x="-26273" y="1615123"/>
                    <a:pt x="31615" y="1454774"/>
                    <a:pt x="0" y="1277263"/>
                  </a:cubicBezTo>
                  <a:cubicBezTo>
                    <a:pt x="-31615" y="1099752"/>
                    <a:pt x="40781" y="932864"/>
                    <a:pt x="0" y="826464"/>
                  </a:cubicBezTo>
                  <a:cubicBezTo>
                    <a:pt x="-40781" y="720064"/>
                    <a:pt x="55590" y="385287"/>
                    <a:pt x="0" y="0"/>
                  </a:cubicBezTo>
                  <a:close/>
                </a:path>
                <a:path w="706552" h="6357419" stroke="0" extrusionOk="0">
                  <a:moveTo>
                    <a:pt x="0" y="0"/>
                  </a:moveTo>
                  <a:cubicBezTo>
                    <a:pt x="128318" y="-19234"/>
                    <a:pt x="242116" y="38085"/>
                    <a:pt x="339145" y="0"/>
                  </a:cubicBezTo>
                  <a:cubicBezTo>
                    <a:pt x="436175" y="-38085"/>
                    <a:pt x="556043" y="14628"/>
                    <a:pt x="706552" y="0"/>
                  </a:cubicBezTo>
                  <a:cubicBezTo>
                    <a:pt x="742925" y="143057"/>
                    <a:pt x="702293" y="271026"/>
                    <a:pt x="706552" y="514373"/>
                  </a:cubicBezTo>
                  <a:cubicBezTo>
                    <a:pt x="710811" y="757720"/>
                    <a:pt x="666401" y="840476"/>
                    <a:pt x="706552" y="1155894"/>
                  </a:cubicBezTo>
                  <a:cubicBezTo>
                    <a:pt x="746703" y="1471312"/>
                    <a:pt x="679698" y="1480233"/>
                    <a:pt x="706552" y="1606693"/>
                  </a:cubicBezTo>
                  <a:cubicBezTo>
                    <a:pt x="733406" y="1733153"/>
                    <a:pt x="675423" y="1876849"/>
                    <a:pt x="706552" y="1993918"/>
                  </a:cubicBezTo>
                  <a:cubicBezTo>
                    <a:pt x="737681" y="2110988"/>
                    <a:pt x="644495" y="2430869"/>
                    <a:pt x="706552" y="2699013"/>
                  </a:cubicBezTo>
                  <a:cubicBezTo>
                    <a:pt x="768609" y="2967157"/>
                    <a:pt x="671233" y="3039085"/>
                    <a:pt x="706552" y="3340535"/>
                  </a:cubicBezTo>
                  <a:cubicBezTo>
                    <a:pt x="741871" y="3641985"/>
                    <a:pt x="648361" y="3677525"/>
                    <a:pt x="706552" y="3982056"/>
                  </a:cubicBezTo>
                  <a:cubicBezTo>
                    <a:pt x="764743" y="4286587"/>
                    <a:pt x="687933" y="4180312"/>
                    <a:pt x="706552" y="4369281"/>
                  </a:cubicBezTo>
                  <a:cubicBezTo>
                    <a:pt x="725171" y="4558251"/>
                    <a:pt x="657138" y="4670659"/>
                    <a:pt x="706552" y="4883654"/>
                  </a:cubicBezTo>
                  <a:cubicBezTo>
                    <a:pt x="755966" y="5096649"/>
                    <a:pt x="659362" y="5167187"/>
                    <a:pt x="706552" y="5398027"/>
                  </a:cubicBezTo>
                  <a:cubicBezTo>
                    <a:pt x="753742" y="5628867"/>
                    <a:pt x="661824" y="6036593"/>
                    <a:pt x="706552" y="6357419"/>
                  </a:cubicBezTo>
                  <a:cubicBezTo>
                    <a:pt x="583328" y="6372498"/>
                    <a:pt x="532661" y="6324050"/>
                    <a:pt x="367407" y="6357419"/>
                  </a:cubicBezTo>
                  <a:cubicBezTo>
                    <a:pt x="202154" y="6390788"/>
                    <a:pt x="133756" y="6319258"/>
                    <a:pt x="0" y="6357419"/>
                  </a:cubicBezTo>
                  <a:cubicBezTo>
                    <a:pt x="-3279" y="6075320"/>
                    <a:pt x="27935" y="6014721"/>
                    <a:pt x="0" y="5779472"/>
                  </a:cubicBezTo>
                  <a:cubicBezTo>
                    <a:pt x="-27935" y="5544223"/>
                    <a:pt x="60527" y="5413974"/>
                    <a:pt x="0" y="5265099"/>
                  </a:cubicBezTo>
                  <a:cubicBezTo>
                    <a:pt x="-60527" y="5116224"/>
                    <a:pt x="12349" y="4952817"/>
                    <a:pt x="0" y="4687152"/>
                  </a:cubicBezTo>
                  <a:cubicBezTo>
                    <a:pt x="-12349" y="4421487"/>
                    <a:pt x="59841" y="4288383"/>
                    <a:pt x="0" y="4109204"/>
                  </a:cubicBezTo>
                  <a:cubicBezTo>
                    <a:pt x="-59841" y="3930025"/>
                    <a:pt x="49553" y="3771435"/>
                    <a:pt x="0" y="3658406"/>
                  </a:cubicBezTo>
                  <a:cubicBezTo>
                    <a:pt x="-49553" y="3545377"/>
                    <a:pt x="26182" y="3383870"/>
                    <a:pt x="0" y="3271181"/>
                  </a:cubicBezTo>
                  <a:cubicBezTo>
                    <a:pt x="-26182" y="3158492"/>
                    <a:pt x="48357" y="2962678"/>
                    <a:pt x="0" y="2820382"/>
                  </a:cubicBezTo>
                  <a:cubicBezTo>
                    <a:pt x="-48357" y="2678086"/>
                    <a:pt x="33805" y="2586518"/>
                    <a:pt x="0" y="2369583"/>
                  </a:cubicBezTo>
                  <a:cubicBezTo>
                    <a:pt x="-33805" y="2152648"/>
                    <a:pt x="30040" y="1937756"/>
                    <a:pt x="0" y="1664488"/>
                  </a:cubicBezTo>
                  <a:cubicBezTo>
                    <a:pt x="-30040" y="1391220"/>
                    <a:pt x="2726" y="1426145"/>
                    <a:pt x="0" y="1277263"/>
                  </a:cubicBezTo>
                  <a:cubicBezTo>
                    <a:pt x="-2726" y="1128382"/>
                    <a:pt x="37675" y="787223"/>
                    <a:pt x="0" y="635742"/>
                  </a:cubicBezTo>
                  <a:cubicBezTo>
                    <a:pt x="-37675" y="484261"/>
                    <a:pt x="74232" y="251607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76200">
              <a:prstDash val="dash"/>
              <a:extLst>
                <a:ext uri="{C807C97D-BFC1-408E-A445-0C87EB9F89A2}">
                  <ask:lineSketchStyleProps xmlns:ask="http://schemas.microsoft.com/office/drawing/2018/sketchyshapes" sd="284497785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>
                <a:solidFill>
                  <a:srgbClr val="FFFF00"/>
                </a:solidFill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29EBC5-E607-053C-D6D8-34CC2F9AC700}"/>
                </a:ext>
              </a:extLst>
            </p:cNvPr>
            <p:cNvSpPr/>
            <p:nvPr/>
          </p:nvSpPr>
          <p:spPr>
            <a:xfrm>
              <a:off x="7469888" y="291418"/>
              <a:ext cx="2966199" cy="6275164"/>
            </a:xfrm>
            <a:custGeom>
              <a:avLst/>
              <a:gdLst>
                <a:gd name="connsiteX0" fmla="*/ 0 w 2966199"/>
                <a:gd name="connsiteY0" fmla="*/ 0 h 6275164"/>
                <a:gd name="connsiteX1" fmla="*/ 622902 w 2966199"/>
                <a:gd name="connsiteY1" fmla="*/ 0 h 6275164"/>
                <a:gd name="connsiteX2" fmla="*/ 1156818 w 2966199"/>
                <a:gd name="connsiteY2" fmla="*/ 0 h 6275164"/>
                <a:gd name="connsiteX3" fmla="*/ 1779719 w 2966199"/>
                <a:gd name="connsiteY3" fmla="*/ 0 h 6275164"/>
                <a:gd name="connsiteX4" fmla="*/ 2432283 w 2966199"/>
                <a:gd name="connsiteY4" fmla="*/ 0 h 6275164"/>
                <a:gd name="connsiteX5" fmla="*/ 2966199 w 2966199"/>
                <a:gd name="connsiteY5" fmla="*/ 0 h 6275164"/>
                <a:gd name="connsiteX6" fmla="*/ 2966199 w 2966199"/>
                <a:gd name="connsiteY6" fmla="*/ 822744 h 6275164"/>
                <a:gd name="connsiteX7" fmla="*/ 2966199 w 2966199"/>
                <a:gd name="connsiteY7" fmla="*/ 1645487 h 6275164"/>
                <a:gd name="connsiteX8" fmla="*/ 2966199 w 2966199"/>
                <a:gd name="connsiteY8" fmla="*/ 2154473 h 6275164"/>
                <a:gd name="connsiteX9" fmla="*/ 2966199 w 2966199"/>
                <a:gd name="connsiteY9" fmla="*/ 2726210 h 6275164"/>
                <a:gd name="connsiteX10" fmla="*/ 2966199 w 2966199"/>
                <a:gd name="connsiteY10" fmla="*/ 3297947 h 6275164"/>
                <a:gd name="connsiteX11" fmla="*/ 2966199 w 2966199"/>
                <a:gd name="connsiteY11" fmla="*/ 3995188 h 6275164"/>
                <a:gd name="connsiteX12" fmla="*/ 2966199 w 2966199"/>
                <a:gd name="connsiteY12" fmla="*/ 4817931 h 6275164"/>
                <a:gd name="connsiteX13" fmla="*/ 2966199 w 2966199"/>
                <a:gd name="connsiteY13" fmla="*/ 5640675 h 6275164"/>
                <a:gd name="connsiteX14" fmla="*/ 2966199 w 2966199"/>
                <a:gd name="connsiteY14" fmla="*/ 6275164 h 6275164"/>
                <a:gd name="connsiteX15" fmla="*/ 2402621 w 2966199"/>
                <a:gd name="connsiteY15" fmla="*/ 6275164 h 6275164"/>
                <a:gd name="connsiteX16" fmla="*/ 1779719 w 2966199"/>
                <a:gd name="connsiteY16" fmla="*/ 6275164 h 6275164"/>
                <a:gd name="connsiteX17" fmla="*/ 1127156 w 2966199"/>
                <a:gd name="connsiteY17" fmla="*/ 6275164 h 6275164"/>
                <a:gd name="connsiteX18" fmla="*/ 622902 w 2966199"/>
                <a:gd name="connsiteY18" fmla="*/ 6275164 h 6275164"/>
                <a:gd name="connsiteX19" fmla="*/ 0 w 2966199"/>
                <a:gd name="connsiteY19" fmla="*/ 6275164 h 6275164"/>
                <a:gd name="connsiteX20" fmla="*/ 0 w 2966199"/>
                <a:gd name="connsiteY20" fmla="*/ 5515172 h 6275164"/>
                <a:gd name="connsiteX21" fmla="*/ 0 w 2966199"/>
                <a:gd name="connsiteY21" fmla="*/ 4880683 h 6275164"/>
                <a:gd name="connsiteX22" fmla="*/ 0 w 2966199"/>
                <a:gd name="connsiteY22" fmla="*/ 4057939 h 6275164"/>
                <a:gd name="connsiteX23" fmla="*/ 0 w 2966199"/>
                <a:gd name="connsiteY23" fmla="*/ 3360699 h 6275164"/>
                <a:gd name="connsiteX24" fmla="*/ 0 w 2966199"/>
                <a:gd name="connsiteY24" fmla="*/ 2726210 h 6275164"/>
                <a:gd name="connsiteX25" fmla="*/ 0 w 2966199"/>
                <a:gd name="connsiteY25" fmla="*/ 2028970 h 6275164"/>
                <a:gd name="connsiteX26" fmla="*/ 0 w 2966199"/>
                <a:gd name="connsiteY26" fmla="*/ 1268978 h 6275164"/>
                <a:gd name="connsiteX27" fmla="*/ 0 w 2966199"/>
                <a:gd name="connsiteY27" fmla="*/ 0 h 62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66199" h="6275164" fill="none" extrusionOk="0">
                  <a:moveTo>
                    <a:pt x="0" y="0"/>
                  </a:moveTo>
                  <a:cubicBezTo>
                    <a:pt x="262813" y="-11100"/>
                    <a:pt x="416101" y="-3844"/>
                    <a:pt x="622902" y="0"/>
                  </a:cubicBezTo>
                  <a:cubicBezTo>
                    <a:pt x="829703" y="3844"/>
                    <a:pt x="901037" y="18183"/>
                    <a:pt x="1156818" y="0"/>
                  </a:cubicBezTo>
                  <a:cubicBezTo>
                    <a:pt x="1412599" y="-18183"/>
                    <a:pt x="1547541" y="-24486"/>
                    <a:pt x="1779719" y="0"/>
                  </a:cubicBezTo>
                  <a:cubicBezTo>
                    <a:pt x="2011897" y="24486"/>
                    <a:pt x="2269375" y="-15948"/>
                    <a:pt x="2432283" y="0"/>
                  </a:cubicBezTo>
                  <a:cubicBezTo>
                    <a:pt x="2595191" y="15948"/>
                    <a:pt x="2757565" y="24432"/>
                    <a:pt x="2966199" y="0"/>
                  </a:cubicBezTo>
                  <a:cubicBezTo>
                    <a:pt x="2955247" y="400807"/>
                    <a:pt x="2992792" y="656198"/>
                    <a:pt x="2966199" y="822744"/>
                  </a:cubicBezTo>
                  <a:cubicBezTo>
                    <a:pt x="2939606" y="989290"/>
                    <a:pt x="3004268" y="1282435"/>
                    <a:pt x="2966199" y="1645487"/>
                  </a:cubicBezTo>
                  <a:cubicBezTo>
                    <a:pt x="2928130" y="2008539"/>
                    <a:pt x="2942783" y="1951870"/>
                    <a:pt x="2966199" y="2154473"/>
                  </a:cubicBezTo>
                  <a:cubicBezTo>
                    <a:pt x="2989615" y="2357076"/>
                    <a:pt x="2984208" y="2456562"/>
                    <a:pt x="2966199" y="2726210"/>
                  </a:cubicBezTo>
                  <a:cubicBezTo>
                    <a:pt x="2948190" y="2995858"/>
                    <a:pt x="2937679" y="3166341"/>
                    <a:pt x="2966199" y="3297947"/>
                  </a:cubicBezTo>
                  <a:cubicBezTo>
                    <a:pt x="2994719" y="3429553"/>
                    <a:pt x="2977397" y="3813272"/>
                    <a:pt x="2966199" y="3995188"/>
                  </a:cubicBezTo>
                  <a:cubicBezTo>
                    <a:pt x="2955001" y="4177104"/>
                    <a:pt x="2984539" y="4569200"/>
                    <a:pt x="2966199" y="4817931"/>
                  </a:cubicBezTo>
                  <a:cubicBezTo>
                    <a:pt x="2947859" y="5066662"/>
                    <a:pt x="2953553" y="5292283"/>
                    <a:pt x="2966199" y="5640675"/>
                  </a:cubicBezTo>
                  <a:cubicBezTo>
                    <a:pt x="2978845" y="5989067"/>
                    <a:pt x="2941671" y="6001941"/>
                    <a:pt x="2966199" y="6275164"/>
                  </a:cubicBezTo>
                  <a:cubicBezTo>
                    <a:pt x="2827846" y="6284654"/>
                    <a:pt x="2656217" y="6293938"/>
                    <a:pt x="2402621" y="6275164"/>
                  </a:cubicBezTo>
                  <a:cubicBezTo>
                    <a:pt x="2149025" y="6256390"/>
                    <a:pt x="2015542" y="6271954"/>
                    <a:pt x="1779719" y="6275164"/>
                  </a:cubicBezTo>
                  <a:cubicBezTo>
                    <a:pt x="1543896" y="6278374"/>
                    <a:pt x="1335613" y="6244909"/>
                    <a:pt x="1127156" y="6275164"/>
                  </a:cubicBezTo>
                  <a:cubicBezTo>
                    <a:pt x="918699" y="6305419"/>
                    <a:pt x="788762" y="6256031"/>
                    <a:pt x="622902" y="6275164"/>
                  </a:cubicBezTo>
                  <a:cubicBezTo>
                    <a:pt x="457042" y="6294297"/>
                    <a:pt x="236242" y="6245666"/>
                    <a:pt x="0" y="6275164"/>
                  </a:cubicBezTo>
                  <a:cubicBezTo>
                    <a:pt x="-8396" y="5991707"/>
                    <a:pt x="-8058" y="5702979"/>
                    <a:pt x="0" y="5515172"/>
                  </a:cubicBezTo>
                  <a:cubicBezTo>
                    <a:pt x="8058" y="5327365"/>
                    <a:pt x="-18487" y="5175545"/>
                    <a:pt x="0" y="4880683"/>
                  </a:cubicBezTo>
                  <a:cubicBezTo>
                    <a:pt x="18487" y="4585821"/>
                    <a:pt x="39517" y="4452969"/>
                    <a:pt x="0" y="4057939"/>
                  </a:cubicBezTo>
                  <a:cubicBezTo>
                    <a:pt x="-39517" y="3662909"/>
                    <a:pt x="-18202" y="3681562"/>
                    <a:pt x="0" y="3360699"/>
                  </a:cubicBezTo>
                  <a:cubicBezTo>
                    <a:pt x="18202" y="3039836"/>
                    <a:pt x="5221" y="2902612"/>
                    <a:pt x="0" y="2726210"/>
                  </a:cubicBezTo>
                  <a:cubicBezTo>
                    <a:pt x="-5221" y="2549808"/>
                    <a:pt x="-33078" y="2236724"/>
                    <a:pt x="0" y="2028970"/>
                  </a:cubicBezTo>
                  <a:cubicBezTo>
                    <a:pt x="33078" y="1821216"/>
                    <a:pt x="2314" y="1564236"/>
                    <a:pt x="0" y="1268978"/>
                  </a:cubicBezTo>
                  <a:cubicBezTo>
                    <a:pt x="-2314" y="973720"/>
                    <a:pt x="-35594" y="308627"/>
                    <a:pt x="0" y="0"/>
                  </a:cubicBezTo>
                  <a:close/>
                </a:path>
                <a:path w="2966199" h="6275164" stroke="0" extrusionOk="0">
                  <a:moveTo>
                    <a:pt x="0" y="0"/>
                  </a:moveTo>
                  <a:cubicBezTo>
                    <a:pt x="170091" y="-18890"/>
                    <a:pt x="430745" y="-26141"/>
                    <a:pt x="593240" y="0"/>
                  </a:cubicBezTo>
                  <a:cubicBezTo>
                    <a:pt x="755735" y="26141"/>
                    <a:pt x="1000895" y="551"/>
                    <a:pt x="1245804" y="0"/>
                  </a:cubicBezTo>
                  <a:cubicBezTo>
                    <a:pt x="1490713" y="-551"/>
                    <a:pt x="1598668" y="-19380"/>
                    <a:pt x="1898367" y="0"/>
                  </a:cubicBezTo>
                  <a:cubicBezTo>
                    <a:pt x="2198066" y="19380"/>
                    <a:pt x="2227925" y="1835"/>
                    <a:pt x="2432283" y="0"/>
                  </a:cubicBezTo>
                  <a:cubicBezTo>
                    <a:pt x="2636641" y="-1835"/>
                    <a:pt x="2821306" y="-25428"/>
                    <a:pt x="2966199" y="0"/>
                  </a:cubicBezTo>
                  <a:cubicBezTo>
                    <a:pt x="2994078" y="300640"/>
                    <a:pt x="2928300" y="466443"/>
                    <a:pt x="2966199" y="759992"/>
                  </a:cubicBezTo>
                  <a:cubicBezTo>
                    <a:pt x="3004098" y="1053541"/>
                    <a:pt x="2954345" y="1097945"/>
                    <a:pt x="2966199" y="1331729"/>
                  </a:cubicBezTo>
                  <a:cubicBezTo>
                    <a:pt x="2978053" y="1565513"/>
                    <a:pt x="2966629" y="1988165"/>
                    <a:pt x="2966199" y="2154473"/>
                  </a:cubicBezTo>
                  <a:cubicBezTo>
                    <a:pt x="2965769" y="2320781"/>
                    <a:pt x="2939437" y="2574937"/>
                    <a:pt x="2966199" y="2914465"/>
                  </a:cubicBezTo>
                  <a:cubicBezTo>
                    <a:pt x="2992961" y="3253993"/>
                    <a:pt x="2936297" y="3564958"/>
                    <a:pt x="2966199" y="3737209"/>
                  </a:cubicBezTo>
                  <a:cubicBezTo>
                    <a:pt x="2996101" y="3909460"/>
                    <a:pt x="2954318" y="3999017"/>
                    <a:pt x="2966199" y="4246194"/>
                  </a:cubicBezTo>
                  <a:cubicBezTo>
                    <a:pt x="2978080" y="4493372"/>
                    <a:pt x="2996311" y="4712886"/>
                    <a:pt x="2966199" y="4880683"/>
                  </a:cubicBezTo>
                  <a:cubicBezTo>
                    <a:pt x="2936087" y="5048480"/>
                    <a:pt x="2978569" y="5152525"/>
                    <a:pt x="2966199" y="5389669"/>
                  </a:cubicBezTo>
                  <a:cubicBezTo>
                    <a:pt x="2953829" y="5626813"/>
                    <a:pt x="2990420" y="5974708"/>
                    <a:pt x="2966199" y="6275164"/>
                  </a:cubicBezTo>
                  <a:cubicBezTo>
                    <a:pt x="2769628" y="6275171"/>
                    <a:pt x="2542844" y="6295017"/>
                    <a:pt x="2432283" y="6275164"/>
                  </a:cubicBezTo>
                  <a:cubicBezTo>
                    <a:pt x="2321722" y="6255311"/>
                    <a:pt x="1915451" y="6257953"/>
                    <a:pt x="1779719" y="6275164"/>
                  </a:cubicBezTo>
                  <a:cubicBezTo>
                    <a:pt x="1643987" y="6292375"/>
                    <a:pt x="1459700" y="6269818"/>
                    <a:pt x="1156818" y="6275164"/>
                  </a:cubicBezTo>
                  <a:cubicBezTo>
                    <a:pt x="853936" y="6280510"/>
                    <a:pt x="823372" y="6283553"/>
                    <a:pt x="533916" y="6275164"/>
                  </a:cubicBezTo>
                  <a:cubicBezTo>
                    <a:pt x="244460" y="6266775"/>
                    <a:pt x="143955" y="6272875"/>
                    <a:pt x="0" y="6275164"/>
                  </a:cubicBezTo>
                  <a:cubicBezTo>
                    <a:pt x="31987" y="5977410"/>
                    <a:pt x="-20216" y="5849794"/>
                    <a:pt x="0" y="5577924"/>
                  </a:cubicBezTo>
                  <a:cubicBezTo>
                    <a:pt x="20216" y="5306054"/>
                    <a:pt x="17231" y="5166947"/>
                    <a:pt x="0" y="5006186"/>
                  </a:cubicBezTo>
                  <a:cubicBezTo>
                    <a:pt x="-17231" y="4845425"/>
                    <a:pt x="-40913" y="4444471"/>
                    <a:pt x="0" y="4183443"/>
                  </a:cubicBezTo>
                  <a:cubicBezTo>
                    <a:pt x="40913" y="3922415"/>
                    <a:pt x="22434" y="3832834"/>
                    <a:pt x="0" y="3611706"/>
                  </a:cubicBezTo>
                  <a:cubicBezTo>
                    <a:pt x="-22434" y="3390578"/>
                    <a:pt x="-21698" y="3226879"/>
                    <a:pt x="0" y="3039968"/>
                  </a:cubicBezTo>
                  <a:cubicBezTo>
                    <a:pt x="21698" y="2853057"/>
                    <a:pt x="21734" y="2687265"/>
                    <a:pt x="0" y="2468231"/>
                  </a:cubicBezTo>
                  <a:cubicBezTo>
                    <a:pt x="-21734" y="2249197"/>
                    <a:pt x="5339" y="2053099"/>
                    <a:pt x="0" y="1770991"/>
                  </a:cubicBezTo>
                  <a:cubicBezTo>
                    <a:pt x="-5339" y="1488883"/>
                    <a:pt x="36880" y="1168953"/>
                    <a:pt x="0" y="948247"/>
                  </a:cubicBezTo>
                  <a:cubicBezTo>
                    <a:pt x="-36880" y="727541"/>
                    <a:pt x="36046" y="442550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76200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22534608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5" name="Picture 4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F6FC7D8B-67A0-B78E-5CC5-ABA4FE4EE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67"/>
            <a:stretch/>
          </p:blipFill>
          <p:spPr>
            <a:xfrm>
              <a:off x="871450" y="798022"/>
              <a:ext cx="7029797" cy="5261956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27B7E65-621E-CD55-ED91-52329A6B4C4A}"/>
                </a:ext>
              </a:extLst>
            </p:cNvPr>
            <p:cNvSpPr/>
            <p:nvPr/>
          </p:nvSpPr>
          <p:spPr>
            <a:xfrm>
              <a:off x="371061" y="249201"/>
              <a:ext cx="7029796" cy="584776"/>
            </a:xfrm>
            <a:custGeom>
              <a:avLst/>
              <a:gdLst>
                <a:gd name="connsiteX0" fmla="*/ 0 w 7029796"/>
                <a:gd name="connsiteY0" fmla="*/ 0 h 584776"/>
                <a:gd name="connsiteX1" fmla="*/ 515518 w 7029796"/>
                <a:gd name="connsiteY1" fmla="*/ 0 h 584776"/>
                <a:gd name="connsiteX2" fmla="*/ 1031037 w 7029796"/>
                <a:gd name="connsiteY2" fmla="*/ 0 h 584776"/>
                <a:gd name="connsiteX3" fmla="*/ 1616853 w 7029796"/>
                <a:gd name="connsiteY3" fmla="*/ 0 h 584776"/>
                <a:gd name="connsiteX4" fmla="*/ 1991776 w 7029796"/>
                <a:gd name="connsiteY4" fmla="*/ 0 h 584776"/>
                <a:gd name="connsiteX5" fmla="*/ 2577592 w 7029796"/>
                <a:gd name="connsiteY5" fmla="*/ 0 h 584776"/>
                <a:gd name="connsiteX6" fmla="*/ 3163408 w 7029796"/>
                <a:gd name="connsiteY6" fmla="*/ 0 h 584776"/>
                <a:gd name="connsiteX7" fmla="*/ 3538331 w 7029796"/>
                <a:gd name="connsiteY7" fmla="*/ 0 h 584776"/>
                <a:gd name="connsiteX8" fmla="*/ 4053849 w 7029796"/>
                <a:gd name="connsiteY8" fmla="*/ 0 h 584776"/>
                <a:gd name="connsiteX9" fmla="*/ 4428771 w 7029796"/>
                <a:gd name="connsiteY9" fmla="*/ 0 h 584776"/>
                <a:gd name="connsiteX10" fmla="*/ 4944290 w 7029796"/>
                <a:gd name="connsiteY10" fmla="*/ 0 h 584776"/>
                <a:gd name="connsiteX11" fmla="*/ 5530106 w 7029796"/>
                <a:gd name="connsiteY11" fmla="*/ 0 h 584776"/>
                <a:gd name="connsiteX12" fmla="*/ 6186220 w 7029796"/>
                <a:gd name="connsiteY12" fmla="*/ 0 h 584776"/>
                <a:gd name="connsiteX13" fmla="*/ 7029796 w 7029796"/>
                <a:gd name="connsiteY13" fmla="*/ 0 h 584776"/>
                <a:gd name="connsiteX14" fmla="*/ 7029796 w 7029796"/>
                <a:gd name="connsiteY14" fmla="*/ 584776 h 584776"/>
                <a:gd name="connsiteX15" fmla="*/ 6303384 w 7029796"/>
                <a:gd name="connsiteY15" fmla="*/ 584776 h 584776"/>
                <a:gd name="connsiteX16" fmla="*/ 5928461 w 7029796"/>
                <a:gd name="connsiteY16" fmla="*/ 584776 h 584776"/>
                <a:gd name="connsiteX17" fmla="*/ 5272347 w 7029796"/>
                <a:gd name="connsiteY17" fmla="*/ 584776 h 584776"/>
                <a:gd name="connsiteX18" fmla="*/ 4545935 w 7029796"/>
                <a:gd name="connsiteY18" fmla="*/ 584776 h 584776"/>
                <a:gd name="connsiteX19" fmla="*/ 3819522 w 7029796"/>
                <a:gd name="connsiteY19" fmla="*/ 584776 h 584776"/>
                <a:gd name="connsiteX20" fmla="*/ 3093110 w 7029796"/>
                <a:gd name="connsiteY20" fmla="*/ 584776 h 584776"/>
                <a:gd name="connsiteX21" fmla="*/ 2436996 w 7029796"/>
                <a:gd name="connsiteY21" fmla="*/ 584776 h 584776"/>
                <a:gd name="connsiteX22" fmla="*/ 2062073 w 7029796"/>
                <a:gd name="connsiteY22" fmla="*/ 584776 h 584776"/>
                <a:gd name="connsiteX23" fmla="*/ 1616853 w 7029796"/>
                <a:gd name="connsiteY23" fmla="*/ 584776 h 584776"/>
                <a:gd name="connsiteX24" fmla="*/ 890441 w 7029796"/>
                <a:gd name="connsiteY24" fmla="*/ 584776 h 584776"/>
                <a:gd name="connsiteX25" fmla="*/ 0 w 7029796"/>
                <a:gd name="connsiteY25" fmla="*/ 584776 h 584776"/>
                <a:gd name="connsiteX26" fmla="*/ 0 w 7029796"/>
                <a:gd name="connsiteY26" fmla="*/ 0 h 58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029796" h="584776" fill="none" extrusionOk="0">
                  <a:moveTo>
                    <a:pt x="0" y="0"/>
                  </a:moveTo>
                  <a:cubicBezTo>
                    <a:pt x="131846" y="-20720"/>
                    <a:pt x="300303" y="1025"/>
                    <a:pt x="515518" y="0"/>
                  </a:cubicBezTo>
                  <a:cubicBezTo>
                    <a:pt x="730733" y="-1025"/>
                    <a:pt x="830017" y="10616"/>
                    <a:pt x="1031037" y="0"/>
                  </a:cubicBezTo>
                  <a:cubicBezTo>
                    <a:pt x="1232057" y="-10616"/>
                    <a:pt x="1494711" y="58434"/>
                    <a:pt x="1616853" y="0"/>
                  </a:cubicBezTo>
                  <a:cubicBezTo>
                    <a:pt x="1738995" y="-58434"/>
                    <a:pt x="1835002" y="2341"/>
                    <a:pt x="1991776" y="0"/>
                  </a:cubicBezTo>
                  <a:cubicBezTo>
                    <a:pt x="2148550" y="-2341"/>
                    <a:pt x="2327959" y="20643"/>
                    <a:pt x="2577592" y="0"/>
                  </a:cubicBezTo>
                  <a:cubicBezTo>
                    <a:pt x="2827225" y="-20643"/>
                    <a:pt x="2906842" y="64431"/>
                    <a:pt x="3163408" y="0"/>
                  </a:cubicBezTo>
                  <a:cubicBezTo>
                    <a:pt x="3419974" y="-64431"/>
                    <a:pt x="3460592" y="12437"/>
                    <a:pt x="3538331" y="0"/>
                  </a:cubicBezTo>
                  <a:cubicBezTo>
                    <a:pt x="3616070" y="-12437"/>
                    <a:pt x="3796297" y="16649"/>
                    <a:pt x="4053849" y="0"/>
                  </a:cubicBezTo>
                  <a:cubicBezTo>
                    <a:pt x="4311401" y="-16649"/>
                    <a:pt x="4340732" y="27094"/>
                    <a:pt x="4428771" y="0"/>
                  </a:cubicBezTo>
                  <a:cubicBezTo>
                    <a:pt x="4516810" y="-27094"/>
                    <a:pt x="4714600" y="28171"/>
                    <a:pt x="4944290" y="0"/>
                  </a:cubicBezTo>
                  <a:cubicBezTo>
                    <a:pt x="5173980" y="-28171"/>
                    <a:pt x="5353950" y="48927"/>
                    <a:pt x="5530106" y="0"/>
                  </a:cubicBezTo>
                  <a:cubicBezTo>
                    <a:pt x="5706262" y="-48927"/>
                    <a:pt x="5879815" y="24818"/>
                    <a:pt x="6186220" y="0"/>
                  </a:cubicBezTo>
                  <a:cubicBezTo>
                    <a:pt x="6492625" y="-24818"/>
                    <a:pt x="6850031" y="30079"/>
                    <a:pt x="7029796" y="0"/>
                  </a:cubicBezTo>
                  <a:cubicBezTo>
                    <a:pt x="7040340" y="248214"/>
                    <a:pt x="6982747" y="392042"/>
                    <a:pt x="7029796" y="584776"/>
                  </a:cubicBezTo>
                  <a:cubicBezTo>
                    <a:pt x="6815808" y="652216"/>
                    <a:pt x="6456557" y="541446"/>
                    <a:pt x="6303384" y="584776"/>
                  </a:cubicBezTo>
                  <a:cubicBezTo>
                    <a:pt x="6150211" y="628106"/>
                    <a:pt x="6005194" y="582992"/>
                    <a:pt x="5928461" y="584776"/>
                  </a:cubicBezTo>
                  <a:cubicBezTo>
                    <a:pt x="5851728" y="586560"/>
                    <a:pt x="5442314" y="540632"/>
                    <a:pt x="5272347" y="584776"/>
                  </a:cubicBezTo>
                  <a:cubicBezTo>
                    <a:pt x="5102380" y="628920"/>
                    <a:pt x="4755757" y="563735"/>
                    <a:pt x="4545935" y="584776"/>
                  </a:cubicBezTo>
                  <a:cubicBezTo>
                    <a:pt x="4336113" y="605817"/>
                    <a:pt x="4040986" y="538139"/>
                    <a:pt x="3819522" y="584776"/>
                  </a:cubicBezTo>
                  <a:cubicBezTo>
                    <a:pt x="3598058" y="631413"/>
                    <a:pt x="3398488" y="576063"/>
                    <a:pt x="3093110" y="584776"/>
                  </a:cubicBezTo>
                  <a:cubicBezTo>
                    <a:pt x="2787732" y="593489"/>
                    <a:pt x="2716747" y="578554"/>
                    <a:pt x="2436996" y="584776"/>
                  </a:cubicBezTo>
                  <a:cubicBezTo>
                    <a:pt x="2157245" y="590998"/>
                    <a:pt x="2190770" y="550298"/>
                    <a:pt x="2062073" y="584776"/>
                  </a:cubicBezTo>
                  <a:cubicBezTo>
                    <a:pt x="1933376" y="619254"/>
                    <a:pt x="1746850" y="545279"/>
                    <a:pt x="1616853" y="584776"/>
                  </a:cubicBezTo>
                  <a:cubicBezTo>
                    <a:pt x="1486856" y="624273"/>
                    <a:pt x="1248295" y="552227"/>
                    <a:pt x="890441" y="584776"/>
                  </a:cubicBezTo>
                  <a:cubicBezTo>
                    <a:pt x="532587" y="617325"/>
                    <a:pt x="236265" y="546112"/>
                    <a:pt x="0" y="584776"/>
                  </a:cubicBezTo>
                  <a:cubicBezTo>
                    <a:pt x="-23842" y="465323"/>
                    <a:pt x="37192" y="197160"/>
                    <a:pt x="0" y="0"/>
                  </a:cubicBezTo>
                  <a:close/>
                </a:path>
                <a:path w="7029796" h="584776" stroke="0" extrusionOk="0">
                  <a:moveTo>
                    <a:pt x="0" y="0"/>
                  </a:moveTo>
                  <a:cubicBezTo>
                    <a:pt x="167643" y="-45061"/>
                    <a:pt x="238841" y="23971"/>
                    <a:pt x="445220" y="0"/>
                  </a:cubicBezTo>
                  <a:cubicBezTo>
                    <a:pt x="651599" y="-23971"/>
                    <a:pt x="805135" y="24348"/>
                    <a:pt x="960739" y="0"/>
                  </a:cubicBezTo>
                  <a:cubicBezTo>
                    <a:pt x="1116343" y="-24348"/>
                    <a:pt x="1363340" y="4838"/>
                    <a:pt x="1476257" y="0"/>
                  </a:cubicBezTo>
                  <a:cubicBezTo>
                    <a:pt x="1589174" y="-4838"/>
                    <a:pt x="1808255" y="12009"/>
                    <a:pt x="1921478" y="0"/>
                  </a:cubicBezTo>
                  <a:cubicBezTo>
                    <a:pt x="2034701" y="-12009"/>
                    <a:pt x="2270933" y="9875"/>
                    <a:pt x="2366698" y="0"/>
                  </a:cubicBezTo>
                  <a:cubicBezTo>
                    <a:pt x="2462463" y="-9875"/>
                    <a:pt x="2681603" y="52494"/>
                    <a:pt x="2882216" y="0"/>
                  </a:cubicBezTo>
                  <a:cubicBezTo>
                    <a:pt x="3082829" y="-52494"/>
                    <a:pt x="3070417" y="33891"/>
                    <a:pt x="3257139" y="0"/>
                  </a:cubicBezTo>
                  <a:cubicBezTo>
                    <a:pt x="3443861" y="-33891"/>
                    <a:pt x="3508792" y="17114"/>
                    <a:pt x="3702359" y="0"/>
                  </a:cubicBezTo>
                  <a:cubicBezTo>
                    <a:pt x="3895926" y="-17114"/>
                    <a:pt x="3929064" y="22202"/>
                    <a:pt x="4077282" y="0"/>
                  </a:cubicBezTo>
                  <a:cubicBezTo>
                    <a:pt x="4225500" y="-22202"/>
                    <a:pt x="4310949" y="41710"/>
                    <a:pt x="4522502" y="0"/>
                  </a:cubicBezTo>
                  <a:cubicBezTo>
                    <a:pt x="4734055" y="-41710"/>
                    <a:pt x="4832335" y="14961"/>
                    <a:pt x="4967723" y="0"/>
                  </a:cubicBezTo>
                  <a:cubicBezTo>
                    <a:pt x="5103111" y="-14961"/>
                    <a:pt x="5301150" y="42133"/>
                    <a:pt x="5412943" y="0"/>
                  </a:cubicBezTo>
                  <a:cubicBezTo>
                    <a:pt x="5524736" y="-42133"/>
                    <a:pt x="5693865" y="6882"/>
                    <a:pt x="5928461" y="0"/>
                  </a:cubicBezTo>
                  <a:cubicBezTo>
                    <a:pt x="6163057" y="-6882"/>
                    <a:pt x="6335322" y="2644"/>
                    <a:pt x="6443980" y="0"/>
                  </a:cubicBezTo>
                  <a:cubicBezTo>
                    <a:pt x="6552638" y="-2644"/>
                    <a:pt x="6765587" y="45499"/>
                    <a:pt x="7029796" y="0"/>
                  </a:cubicBezTo>
                  <a:cubicBezTo>
                    <a:pt x="7081539" y="172959"/>
                    <a:pt x="6980388" y="320356"/>
                    <a:pt x="7029796" y="584776"/>
                  </a:cubicBezTo>
                  <a:cubicBezTo>
                    <a:pt x="6754684" y="619106"/>
                    <a:pt x="6646671" y="526249"/>
                    <a:pt x="6443980" y="584776"/>
                  </a:cubicBezTo>
                  <a:cubicBezTo>
                    <a:pt x="6241289" y="643303"/>
                    <a:pt x="6144666" y="546905"/>
                    <a:pt x="5928461" y="584776"/>
                  </a:cubicBezTo>
                  <a:cubicBezTo>
                    <a:pt x="5712256" y="622647"/>
                    <a:pt x="5664796" y="562195"/>
                    <a:pt x="5412943" y="584776"/>
                  </a:cubicBezTo>
                  <a:cubicBezTo>
                    <a:pt x="5161090" y="607357"/>
                    <a:pt x="5121258" y="573308"/>
                    <a:pt x="5038020" y="584776"/>
                  </a:cubicBezTo>
                  <a:cubicBezTo>
                    <a:pt x="4954782" y="596244"/>
                    <a:pt x="4613105" y="558091"/>
                    <a:pt x="4311608" y="584776"/>
                  </a:cubicBezTo>
                  <a:cubicBezTo>
                    <a:pt x="4010111" y="611461"/>
                    <a:pt x="4045218" y="565915"/>
                    <a:pt x="3936686" y="584776"/>
                  </a:cubicBezTo>
                  <a:cubicBezTo>
                    <a:pt x="3828154" y="603637"/>
                    <a:pt x="3485130" y="513361"/>
                    <a:pt x="3210274" y="584776"/>
                  </a:cubicBezTo>
                  <a:cubicBezTo>
                    <a:pt x="2935418" y="656191"/>
                    <a:pt x="2836786" y="552783"/>
                    <a:pt x="2554159" y="584776"/>
                  </a:cubicBezTo>
                  <a:cubicBezTo>
                    <a:pt x="2271532" y="616769"/>
                    <a:pt x="2196053" y="538341"/>
                    <a:pt x="1898045" y="584776"/>
                  </a:cubicBezTo>
                  <a:cubicBezTo>
                    <a:pt x="1600037" y="631211"/>
                    <a:pt x="1362008" y="542223"/>
                    <a:pt x="1171633" y="584776"/>
                  </a:cubicBezTo>
                  <a:cubicBezTo>
                    <a:pt x="981258" y="627329"/>
                    <a:pt x="252093" y="451861"/>
                    <a:pt x="0" y="584776"/>
                  </a:cubicBezTo>
                  <a:cubicBezTo>
                    <a:pt x="-68624" y="447922"/>
                    <a:pt x="20554" y="170630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76200"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284497785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8EA4776-BD72-6560-52CD-A12E5823AE99}"/>
                </a:ext>
              </a:extLst>
            </p:cNvPr>
            <p:cNvSpPr txBox="1"/>
            <p:nvPr/>
          </p:nvSpPr>
          <p:spPr>
            <a:xfrm>
              <a:off x="6719229" y="610378"/>
              <a:ext cx="3310430" cy="584775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bg1">
                  <a:lumMod val="6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1256171-906D-CE11-BEB0-0C829EEB93AF}"/>
                </a:ext>
              </a:extLst>
            </p:cNvPr>
            <p:cNvSpPr/>
            <p:nvPr/>
          </p:nvSpPr>
          <p:spPr>
            <a:xfrm>
              <a:off x="371061" y="5827222"/>
              <a:ext cx="7029796" cy="722354"/>
            </a:xfrm>
            <a:custGeom>
              <a:avLst/>
              <a:gdLst>
                <a:gd name="connsiteX0" fmla="*/ 0 w 7029796"/>
                <a:gd name="connsiteY0" fmla="*/ 0 h 722354"/>
                <a:gd name="connsiteX1" fmla="*/ 374922 w 7029796"/>
                <a:gd name="connsiteY1" fmla="*/ 0 h 722354"/>
                <a:gd name="connsiteX2" fmla="*/ 960739 w 7029796"/>
                <a:gd name="connsiteY2" fmla="*/ 0 h 722354"/>
                <a:gd name="connsiteX3" fmla="*/ 1546555 w 7029796"/>
                <a:gd name="connsiteY3" fmla="*/ 0 h 722354"/>
                <a:gd name="connsiteX4" fmla="*/ 1921478 w 7029796"/>
                <a:gd name="connsiteY4" fmla="*/ 0 h 722354"/>
                <a:gd name="connsiteX5" fmla="*/ 2436996 w 7029796"/>
                <a:gd name="connsiteY5" fmla="*/ 0 h 722354"/>
                <a:gd name="connsiteX6" fmla="*/ 2811918 w 7029796"/>
                <a:gd name="connsiteY6" fmla="*/ 0 h 722354"/>
                <a:gd name="connsiteX7" fmla="*/ 3327437 w 7029796"/>
                <a:gd name="connsiteY7" fmla="*/ 0 h 722354"/>
                <a:gd name="connsiteX8" fmla="*/ 3913253 w 7029796"/>
                <a:gd name="connsiteY8" fmla="*/ 0 h 722354"/>
                <a:gd name="connsiteX9" fmla="*/ 4569367 w 7029796"/>
                <a:gd name="connsiteY9" fmla="*/ 0 h 722354"/>
                <a:gd name="connsiteX10" fmla="*/ 5225482 w 7029796"/>
                <a:gd name="connsiteY10" fmla="*/ 0 h 722354"/>
                <a:gd name="connsiteX11" fmla="*/ 5670702 w 7029796"/>
                <a:gd name="connsiteY11" fmla="*/ 0 h 722354"/>
                <a:gd name="connsiteX12" fmla="*/ 6115923 w 7029796"/>
                <a:gd name="connsiteY12" fmla="*/ 0 h 722354"/>
                <a:gd name="connsiteX13" fmla="*/ 7029796 w 7029796"/>
                <a:gd name="connsiteY13" fmla="*/ 0 h 722354"/>
                <a:gd name="connsiteX14" fmla="*/ 7029796 w 7029796"/>
                <a:gd name="connsiteY14" fmla="*/ 339506 h 722354"/>
                <a:gd name="connsiteX15" fmla="*/ 7029796 w 7029796"/>
                <a:gd name="connsiteY15" fmla="*/ 722354 h 722354"/>
                <a:gd name="connsiteX16" fmla="*/ 6443980 w 7029796"/>
                <a:gd name="connsiteY16" fmla="*/ 722354 h 722354"/>
                <a:gd name="connsiteX17" fmla="*/ 5717567 w 7029796"/>
                <a:gd name="connsiteY17" fmla="*/ 722354 h 722354"/>
                <a:gd name="connsiteX18" fmla="*/ 5061453 w 7029796"/>
                <a:gd name="connsiteY18" fmla="*/ 722354 h 722354"/>
                <a:gd name="connsiteX19" fmla="*/ 4686531 w 7029796"/>
                <a:gd name="connsiteY19" fmla="*/ 722354 h 722354"/>
                <a:gd name="connsiteX20" fmla="*/ 4241310 w 7029796"/>
                <a:gd name="connsiteY20" fmla="*/ 722354 h 722354"/>
                <a:gd name="connsiteX21" fmla="*/ 3514898 w 7029796"/>
                <a:gd name="connsiteY21" fmla="*/ 722354 h 722354"/>
                <a:gd name="connsiteX22" fmla="*/ 2999380 w 7029796"/>
                <a:gd name="connsiteY22" fmla="*/ 722354 h 722354"/>
                <a:gd name="connsiteX23" fmla="*/ 2483861 w 7029796"/>
                <a:gd name="connsiteY23" fmla="*/ 722354 h 722354"/>
                <a:gd name="connsiteX24" fmla="*/ 2038641 w 7029796"/>
                <a:gd name="connsiteY24" fmla="*/ 722354 h 722354"/>
                <a:gd name="connsiteX25" fmla="*/ 1663718 w 7029796"/>
                <a:gd name="connsiteY25" fmla="*/ 722354 h 722354"/>
                <a:gd name="connsiteX26" fmla="*/ 1077902 w 7029796"/>
                <a:gd name="connsiteY26" fmla="*/ 722354 h 722354"/>
                <a:gd name="connsiteX27" fmla="*/ 562384 w 7029796"/>
                <a:gd name="connsiteY27" fmla="*/ 722354 h 722354"/>
                <a:gd name="connsiteX28" fmla="*/ 0 w 7029796"/>
                <a:gd name="connsiteY28" fmla="*/ 722354 h 722354"/>
                <a:gd name="connsiteX29" fmla="*/ 0 w 7029796"/>
                <a:gd name="connsiteY29" fmla="*/ 368401 h 722354"/>
                <a:gd name="connsiteX30" fmla="*/ 0 w 7029796"/>
                <a:gd name="connsiteY30" fmla="*/ 0 h 722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029796" h="722354" fill="none" extrusionOk="0">
                  <a:moveTo>
                    <a:pt x="0" y="0"/>
                  </a:moveTo>
                  <a:cubicBezTo>
                    <a:pt x="123403" y="-11572"/>
                    <a:pt x="220173" y="7661"/>
                    <a:pt x="374922" y="0"/>
                  </a:cubicBezTo>
                  <a:cubicBezTo>
                    <a:pt x="529671" y="-7661"/>
                    <a:pt x="708946" y="17531"/>
                    <a:pt x="960739" y="0"/>
                  </a:cubicBezTo>
                  <a:cubicBezTo>
                    <a:pt x="1212532" y="-17531"/>
                    <a:pt x="1289989" y="64431"/>
                    <a:pt x="1546555" y="0"/>
                  </a:cubicBezTo>
                  <a:cubicBezTo>
                    <a:pt x="1803121" y="-64431"/>
                    <a:pt x="1843739" y="12437"/>
                    <a:pt x="1921478" y="0"/>
                  </a:cubicBezTo>
                  <a:cubicBezTo>
                    <a:pt x="1999217" y="-12437"/>
                    <a:pt x="2179444" y="16649"/>
                    <a:pt x="2436996" y="0"/>
                  </a:cubicBezTo>
                  <a:cubicBezTo>
                    <a:pt x="2694548" y="-16649"/>
                    <a:pt x="2723879" y="27094"/>
                    <a:pt x="2811918" y="0"/>
                  </a:cubicBezTo>
                  <a:cubicBezTo>
                    <a:pt x="2899957" y="-27094"/>
                    <a:pt x="3097747" y="28171"/>
                    <a:pt x="3327437" y="0"/>
                  </a:cubicBezTo>
                  <a:cubicBezTo>
                    <a:pt x="3557127" y="-28171"/>
                    <a:pt x="3737097" y="48927"/>
                    <a:pt x="3913253" y="0"/>
                  </a:cubicBezTo>
                  <a:cubicBezTo>
                    <a:pt x="4089409" y="-48927"/>
                    <a:pt x="4262962" y="24818"/>
                    <a:pt x="4569367" y="0"/>
                  </a:cubicBezTo>
                  <a:cubicBezTo>
                    <a:pt x="4875772" y="-24818"/>
                    <a:pt x="4910675" y="17044"/>
                    <a:pt x="5225482" y="0"/>
                  </a:cubicBezTo>
                  <a:cubicBezTo>
                    <a:pt x="5540289" y="-17044"/>
                    <a:pt x="5574418" y="45230"/>
                    <a:pt x="5670702" y="0"/>
                  </a:cubicBezTo>
                  <a:cubicBezTo>
                    <a:pt x="5766986" y="-45230"/>
                    <a:pt x="5981916" y="30059"/>
                    <a:pt x="6115923" y="0"/>
                  </a:cubicBezTo>
                  <a:cubicBezTo>
                    <a:pt x="6249930" y="-30059"/>
                    <a:pt x="6602870" y="69639"/>
                    <a:pt x="7029796" y="0"/>
                  </a:cubicBezTo>
                  <a:cubicBezTo>
                    <a:pt x="7032721" y="93993"/>
                    <a:pt x="7012678" y="174286"/>
                    <a:pt x="7029796" y="339506"/>
                  </a:cubicBezTo>
                  <a:cubicBezTo>
                    <a:pt x="7046914" y="504726"/>
                    <a:pt x="7027397" y="544003"/>
                    <a:pt x="7029796" y="722354"/>
                  </a:cubicBezTo>
                  <a:cubicBezTo>
                    <a:pt x="6847237" y="777981"/>
                    <a:pt x="6679331" y="671332"/>
                    <a:pt x="6443980" y="722354"/>
                  </a:cubicBezTo>
                  <a:cubicBezTo>
                    <a:pt x="6208629" y="773376"/>
                    <a:pt x="6025820" y="714496"/>
                    <a:pt x="5717567" y="722354"/>
                  </a:cubicBezTo>
                  <a:cubicBezTo>
                    <a:pt x="5409314" y="730212"/>
                    <a:pt x="5341204" y="716132"/>
                    <a:pt x="5061453" y="722354"/>
                  </a:cubicBezTo>
                  <a:cubicBezTo>
                    <a:pt x="4781702" y="728576"/>
                    <a:pt x="4807726" y="681788"/>
                    <a:pt x="4686531" y="722354"/>
                  </a:cubicBezTo>
                  <a:cubicBezTo>
                    <a:pt x="4565336" y="762920"/>
                    <a:pt x="4373998" y="686056"/>
                    <a:pt x="4241310" y="722354"/>
                  </a:cubicBezTo>
                  <a:cubicBezTo>
                    <a:pt x="4108622" y="758652"/>
                    <a:pt x="3872752" y="689805"/>
                    <a:pt x="3514898" y="722354"/>
                  </a:cubicBezTo>
                  <a:cubicBezTo>
                    <a:pt x="3157044" y="754903"/>
                    <a:pt x="3150839" y="663745"/>
                    <a:pt x="2999380" y="722354"/>
                  </a:cubicBezTo>
                  <a:cubicBezTo>
                    <a:pt x="2847921" y="780963"/>
                    <a:pt x="2668700" y="704908"/>
                    <a:pt x="2483861" y="722354"/>
                  </a:cubicBezTo>
                  <a:cubicBezTo>
                    <a:pt x="2299022" y="739800"/>
                    <a:pt x="2246359" y="693721"/>
                    <a:pt x="2038641" y="722354"/>
                  </a:cubicBezTo>
                  <a:cubicBezTo>
                    <a:pt x="1830923" y="750987"/>
                    <a:pt x="1826017" y="693041"/>
                    <a:pt x="1663718" y="722354"/>
                  </a:cubicBezTo>
                  <a:cubicBezTo>
                    <a:pt x="1501419" y="751667"/>
                    <a:pt x="1203676" y="661599"/>
                    <a:pt x="1077902" y="722354"/>
                  </a:cubicBezTo>
                  <a:cubicBezTo>
                    <a:pt x="952128" y="783109"/>
                    <a:pt x="674082" y="692993"/>
                    <a:pt x="562384" y="722354"/>
                  </a:cubicBezTo>
                  <a:cubicBezTo>
                    <a:pt x="450686" y="751715"/>
                    <a:pt x="173082" y="687580"/>
                    <a:pt x="0" y="722354"/>
                  </a:cubicBezTo>
                  <a:cubicBezTo>
                    <a:pt x="-2020" y="609444"/>
                    <a:pt x="4153" y="539883"/>
                    <a:pt x="0" y="368401"/>
                  </a:cubicBezTo>
                  <a:cubicBezTo>
                    <a:pt x="-4153" y="196919"/>
                    <a:pt x="36192" y="135434"/>
                    <a:pt x="0" y="0"/>
                  </a:cubicBezTo>
                  <a:close/>
                </a:path>
                <a:path w="7029796" h="722354" stroke="0" extrusionOk="0">
                  <a:moveTo>
                    <a:pt x="0" y="0"/>
                  </a:moveTo>
                  <a:cubicBezTo>
                    <a:pt x="167643" y="-45061"/>
                    <a:pt x="238841" y="23971"/>
                    <a:pt x="445220" y="0"/>
                  </a:cubicBezTo>
                  <a:cubicBezTo>
                    <a:pt x="651599" y="-23971"/>
                    <a:pt x="805135" y="24348"/>
                    <a:pt x="960739" y="0"/>
                  </a:cubicBezTo>
                  <a:cubicBezTo>
                    <a:pt x="1116343" y="-24348"/>
                    <a:pt x="1363340" y="4838"/>
                    <a:pt x="1476257" y="0"/>
                  </a:cubicBezTo>
                  <a:cubicBezTo>
                    <a:pt x="1589174" y="-4838"/>
                    <a:pt x="1808255" y="12009"/>
                    <a:pt x="1921478" y="0"/>
                  </a:cubicBezTo>
                  <a:cubicBezTo>
                    <a:pt x="2034701" y="-12009"/>
                    <a:pt x="2270933" y="9875"/>
                    <a:pt x="2366698" y="0"/>
                  </a:cubicBezTo>
                  <a:cubicBezTo>
                    <a:pt x="2462463" y="-9875"/>
                    <a:pt x="2681603" y="52494"/>
                    <a:pt x="2882216" y="0"/>
                  </a:cubicBezTo>
                  <a:cubicBezTo>
                    <a:pt x="3082829" y="-52494"/>
                    <a:pt x="3070417" y="33891"/>
                    <a:pt x="3257139" y="0"/>
                  </a:cubicBezTo>
                  <a:cubicBezTo>
                    <a:pt x="3443861" y="-33891"/>
                    <a:pt x="3508792" y="17114"/>
                    <a:pt x="3702359" y="0"/>
                  </a:cubicBezTo>
                  <a:cubicBezTo>
                    <a:pt x="3895926" y="-17114"/>
                    <a:pt x="3929064" y="22202"/>
                    <a:pt x="4077282" y="0"/>
                  </a:cubicBezTo>
                  <a:cubicBezTo>
                    <a:pt x="4225500" y="-22202"/>
                    <a:pt x="4310949" y="41710"/>
                    <a:pt x="4522502" y="0"/>
                  </a:cubicBezTo>
                  <a:cubicBezTo>
                    <a:pt x="4734055" y="-41710"/>
                    <a:pt x="4832335" y="14961"/>
                    <a:pt x="4967723" y="0"/>
                  </a:cubicBezTo>
                  <a:cubicBezTo>
                    <a:pt x="5103111" y="-14961"/>
                    <a:pt x="5301150" y="42133"/>
                    <a:pt x="5412943" y="0"/>
                  </a:cubicBezTo>
                  <a:cubicBezTo>
                    <a:pt x="5524736" y="-42133"/>
                    <a:pt x="5693865" y="6882"/>
                    <a:pt x="5928461" y="0"/>
                  </a:cubicBezTo>
                  <a:cubicBezTo>
                    <a:pt x="6163057" y="-6882"/>
                    <a:pt x="6335322" y="2644"/>
                    <a:pt x="6443980" y="0"/>
                  </a:cubicBezTo>
                  <a:cubicBezTo>
                    <a:pt x="6552638" y="-2644"/>
                    <a:pt x="6765587" y="45499"/>
                    <a:pt x="7029796" y="0"/>
                  </a:cubicBezTo>
                  <a:cubicBezTo>
                    <a:pt x="7037687" y="148649"/>
                    <a:pt x="6992024" y="191855"/>
                    <a:pt x="7029796" y="353953"/>
                  </a:cubicBezTo>
                  <a:cubicBezTo>
                    <a:pt x="7067568" y="516051"/>
                    <a:pt x="7007630" y="606543"/>
                    <a:pt x="7029796" y="722354"/>
                  </a:cubicBezTo>
                  <a:cubicBezTo>
                    <a:pt x="6945693" y="727560"/>
                    <a:pt x="6786721" y="687232"/>
                    <a:pt x="6654874" y="722354"/>
                  </a:cubicBezTo>
                  <a:cubicBezTo>
                    <a:pt x="6523027" y="757476"/>
                    <a:pt x="6393997" y="703234"/>
                    <a:pt x="6139355" y="722354"/>
                  </a:cubicBezTo>
                  <a:cubicBezTo>
                    <a:pt x="5884713" y="741474"/>
                    <a:pt x="5846381" y="702116"/>
                    <a:pt x="5764433" y="722354"/>
                  </a:cubicBezTo>
                  <a:cubicBezTo>
                    <a:pt x="5682485" y="742592"/>
                    <a:pt x="5342032" y="695882"/>
                    <a:pt x="5038020" y="722354"/>
                  </a:cubicBezTo>
                  <a:cubicBezTo>
                    <a:pt x="4734008" y="748826"/>
                    <a:pt x="4771630" y="703493"/>
                    <a:pt x="4663098" y="722354"/>
                  </a:cubicBezTo>
                  <a:cubicBezTo>
                    <a:pt x="4554566" y="741215"/>
                    <a:pt x="4211542" y="650939"/>
                    <a:pt x="3936686" y="722354"/>
                  </a:cubicBezTo>
                  <a:cubicBezTo>
                    <a:pt x="3661830" y="793769"/>
                    <a:pt x="3563198" y="690361"/>
                    <a:pt x="3280571" y="722354"/>
                  </a:cubicBezTo>
                  <a:cubicBezTo>
                    <a:pt x="2997944" y="754347"/>
                    <a:pt x="2922465" y="675919"/>
                    <a:pt x="2624457" y="722354"/>
                  </a:cubicBezTo>
                  <a:cubicBezTo>
                    <a:pt x="2326449" y="768789"/>
                    <a:pt x="2088420" y="679801"/>
                    <a:pt x="1898045" y="722354"/>
                  </a:cubicBezTo>
                  <a:cubicBezTo>
                    <a:pt x="1707670" y="764907"/>
                    <a:pt x="1534067" y="671965"/>
                    <a:pt x="1171633" y="722354"/>
                  </a:cubicBezTo>
                  <a:cubicBezTo>
                    <a:pt x="809199" y="772743"/>
                    <a:pt x="844647" y="690800"/>
                    <a:pt x="726412" y="722354"/>
                  </a:cubicBezTo>
                  <a:cubicBezTo>
                    <a:pt x="608177" y="753908"/>
                    <a:pt x="207693" y="704722"/>
                    <a:pt x="0" y="722354"/>
                  </a:cubicBezTo>
                  <a:cubicBezTo>
                    <a:pt x="-5638" y="638170"/>
                    <a:pt x="27134" y="459962"/>
                    <a:pt x="0" y="353953"/>
                  </a:cubicBezTo>
                  <a:cubicBezTo>
                    <a:pt x="-27134" y="247944"/>
                    <a:pt x="37132" y="123438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76200"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284497785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5735AFA-69EE-1BDB-5674-9ABA604DB6CB}"/>
                </a:ext>
              </a:extLst>
            </p:cNvPr>
            <p:cNvSpPr txBox="1"/>
            <p:nvPr/>
          </p:nvSpPr>
          <p:spPr>
            <a:xfrm>
              <a:off x="6668579" y="5534834"/>
              <a:ext cx="3310430" cy="584775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bg1">
                  <a:lumMod val="6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54364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Picture 123" descr="A black car with flames on it&#10;&#10;Description automatically generated">
            <a:extLst>
              <a:ext uri="{FF2B5EF4-FFF2-40B4-BE49-F238E27FC236}">
                <a16:creationId xmlns:a16="http://schemas.microsoft.com/office/drawing/2014/main" id="{E1495C10-F35C-9059-5FC8-1AE0447D689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" r="1" b="1482"/>
          <a:stretch/>
        </p:blipFill>
        <p:spPr>
          <a:xfrm>
            <a:off x="746190" y="491900"/>
            <a:ext cx="10721907" cy="5663518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3" y="626533"/>
            <a:ext cx="304800" cy="429768"/>
            <a:chOff x="215328" y="-46937"/>
            <a:chExt cx="304800" cy="277384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B548CB-CB7B-7F3A-09BB-7D557B9FA7DB}"/>
              </a:ext>
            </a:extLst>
          </p:cNvPr>
          <p:cNvSpPr txBox="1"/>
          <p:nvPr/>
        </p:nvSpPr>
        <p:spPr>
          <a:xfrm>
            <a:off x="397615" y="49131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BB4BF-2A0B-A249-9FF7-C8BAEFD5DD11}"/>
              </a:ext>
            </a:extLst>
          </p:cNvPr>
          <p:cNvSpPr txBox="1"/>
          <p:nvPr/>
        </p:nvSpPr>
        <p:spPr>
          <a:xfrm>
            <a:off x="6923644" y="553573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414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Rectangle 128">
            <a:extLst>
              <a:ext uri="{FF2B5EF4-FFF2-40B4-BE49-F238E27FC236}">
                <a16:creationId xmlns:a16="http://schemas.microsoft.com/office/drawing/2014/main" id="{14995E8B-DB3C-4E23-9186-1613402BF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CF21E7C5-2080-4549-97AA-9A6688257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8454601-8C5B-41C4-8012-BF42AE4E1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7DC402C5-77D9-4E58-85B2-94FDC4305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1D68ED91-A5B1-47B2-93BF-9A7136A89B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E7D0AA1-7663-4AEB-906F-8C19834874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FD0B5082-766B-4B9B-95AE-8345369B6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C6EA71F2-5221-4164-8741-7AFF97E22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A53567A6-853B-47EF-8846-22A1C0468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57957B04-C024-4B5F-B7C3-20FAE3F1D3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C6FBFCE4-B693-49EB-9CE1-442033219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FFC4225-9683-4D55-8686-FCDDB8BCB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23CC42CD-CAE0-4CF0-B118-067FD44AE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C53ED46F-B155-4F61-89A2-9811AA0F3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083B7973-20C3-4DB8-B3E0-064793F7A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DF30D744-3746-48BB-92A0-20B891DE8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4" name="Picture 123" descr="A black car with flames on it&#10;&#10;Description automatically generated">
            <a:extLst>
              <a:ext uri="{FF2B5EF4-FFF2-40B4-BE49-F238E27FC236}">
                <a16:creationId xmlns:a16="http://schemas.microsoft.com/office/drawing/2014/main" id="{E1495C10-F35C-9059-5FC8-1AE0447D6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4" r="1" b="1482"/>
          <a:stretch/>
        </p:blipFill>
        <p:spPr>
          <a:xfrm>
            <a:off x="746190" y="491900"/>
            <a:ext cx="10721907" cy="5663518"/>
          </a:xfrm>
          <a:prstGeom prst="rect">
            <a:avLst/>
          </a:prstGeom>
        </p:spPr>
      </p:pic>
      <p:grpSp>
        <p:nvGrpSpPr>
          <p:cNvPr id="151" name="Group 150">
            <a:extLst>
              <a:ext uri="{FF2B5EF4-FFF2-40B4-BE49-F238E27FC236}">
                <a16:creationId xmlns:a16="http://schemas.microsoft.com/office/drawing/2014/main" id="{2993EE7D-6C2F-43A3-9C60-0C79DB9E5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588843" y="626533"/>
            <a:ext cx="304800" cy="429768"/>
            <a:chOff x="215328" y="-46937"/>
            <a:chExt cx="304800" cy="2773841"/>
          </a:xfrm>
        </p:grpSpPr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4F4095D5-6DE8-4CF4-8418-1C6822E164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3CD50F6-3A5C-4547-BD23-ACBD8E391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6912E168-78F1-4E05-A8A5-65F2BAF59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7315E977-7B29-4DD8-9B9E-C63D97DF3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0B548CB-CB7B-7F3A-09BB-7D557B9FA7DB}"/>
              </a:ext>
            </a:extLst>
          </p:cNvPr>
          <p:cNvSpPr txBox="1"/>
          <p:nvPr/>
        </p:nvSpPr>
        <p:spPr>
          <a:xfrm>
            <a:off x="397615" y="49131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FBB4BF-2A0B-A249-9FF7-C8BAEFD5DD11}"/>
              </a:ext>
            </a:extLst>
          </p:cNvPr>
          <p:cNvSpPr txBox="1"/>
          <p:nvPr/>
        </p:nvSpPr>
        <p:spPr>
          <a:xfrm>
            <a:off x="6923644" y="553573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92552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Picture 125" descr="A cartoon character next to a pumpkin&#10;&#10;Description automatically generated">
            <a:extLst>
              <a:ext uri="{FF2B5EF4-FFF2-40B4-BE49-F238E27FC236}">
                <a16:creationId xmlns:a16="http://schemas.microsoft.com/office/drawing/2014/main" id="{4EA65058-A549-B77B-25AF-329BE11B4D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" r="-1" b="-1"/>
          <a:stretch/>
        </p:blipFill>
        <p:spPr>
          <a:xfrm>
            <a:off x="1155547" y="637762"/>
            <a:ext cx="9889808" cy="5576770"/>
          </a:xfrm>
          <a:prstGeom prst="roundRect">
            <a:avLst>
              <a:gd name="adj" fmla="val 16667"/>
            </a:avLst>
          </a:prstGeom>
          <a:ln w="76200">
            <a:solidFill>
              <a:schemeClr val="tx1"/>
            </a:solidFill>
          </a:ln>
          <a:effectLst>
            <a:glow rad="101600">
              <a:srgbClr val="FFFF00">
                <a:alpha val="60000"/>
              </a:srgb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351C7A-C5E0-92AC-C274-3B24FAEBAED1}"/>
              </a:ext>
            </a:extLst>
          </p:cNvPr>
          <p:cNvSpPr txBox="1"/>
          <p:nvPr/>
        </p:nvSpPr>
        <p:spPr>
          <a:xfrm>
            <a:off x="7138311" y="5705269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71AAC8-EFB5-E2C7-D8C7-A50EE432FE75}"/>
              </a:ext>
            </a:extLst>
          </p:cNvPr>
          <p:cNvSpPr txBox="1"/>
          <p:nvPr/>
        </p:nvSpPr>
        <p:spPr>
          <a:xfrm>
            <a:off x="426638" y="504198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2">
                <a:lumMod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1727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A pumpkins and bats in a graveyard&#10;&#10;Description automatically generated">
            <a:extLst>
              <a:ext uri="{FF2B5EF4-FFF2-40B4-BE49-F238E27FC236}">
                <a16:creationId xmlns:a16="http://schemas.microsoft.com/office/drawing/2014/main" id="{83A5D7B0-5B5D-8009-4DEE-569C9FC2D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3"/>
          <a:stretch/>
        </p:blipFill>
        <p:spPr>
          <a:xfrm>
            <a:off x="0" y="10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E76576-07C0-5C8D-3A41-632084E71AA9}"/>
              </a:ext>
            </a:extLst>
          </p:cNvPr>
          <p:cNvSpPr txBox="1"/>
          <p:nvPr/>
        </p:nvSpPr>
        <p:spPr>
          <a:xfrm>
            <a:off x="6740377" y="557763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4E272-5635-B86C-4F38-6BEF93B36D95}"/>
              </a:ext>
            </a:extLst>
          </p:cNvPr>
          <p:cNvSpPr txBox="1"/>
          <p:nvPr/>
        </p:nvSpPr>
        <p:spPr>
          <a:xfrm>
            <a:off x="208630" y="2840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2">
                <a:lumMod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6189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Picture 127" descr="A pumpkins and bats in a graveyard&#10;&#10;Description automatically generated">
            <a:extLst>
              <a:ext uri="{FF2B5EF4-FFF2-40B4-BE49-F238E27FC236}">
                <a16:creationId xmlns:a16="http://schemas.microsoft.com/office/drawing/2014/main" id="{83A5D7B0-5B5D-8009-4DEE-569C9FC2D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"/>
          <a:stretch/>
        </p:blipFill>
        <p:spPr>
          <a:xfrm>
            <a:off x="0" y="10"/>
            <a:ext cx="12192000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E76576-07C0-5C8D-3A41-632084E71AA9}"/>
              </a:ext>
            </a:extLst>
          </p:cNvPr>
          <p:cNvSpPr txBox="1"/>
          <p:nvPr/>
        </p:nvSpPr>
        <p:spPr>
          <a:xfrm>
            <a:off x="6740377" y="557763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7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2">
                    <a:lumMod val="75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34E272-5635-B86C-4F38-6BEF93B36D95}"/>
              </a:ext>
            </a:extLst>
          </p:cNvPr>
          <p:cNvSpPr txBox="1"/>
          <p:nvPr/>
        </p:nvSpPr>
        <p:spPr>
          <a:xfrm>
            <a:off x="208630" y="2840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2">
                <a:lumMod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2507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 descr="A blue and pink rectangle shaped neon lights&#10;&#10;Description automatically generated">
            <a:extLst>
              <a:ext uri="{FF2B5EF4-FFF2-40B4-BE49-F238E27FC236}">
                <a16:creationId xmlns:a16="http://schemas.microsoft.com/office/drawing/2014/main" id="{82882DC2-6231-E4B7-0356-DD169620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4" r="5576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27B9475-AFA8-32C5-1AB3-6F21232E7B63}"/>
              </a:ext>
            </a:extLst>
          </p:cNvPr>
          <p:cNvSpPr txBox="1"/>
          <p:nvPr/>
        </p:nvSpPr>
        <p:spPr>
          <a:xfrm>
            <a:off x="6740377" y="557763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BB30AA-BD1A-544B-A385-06A84A275976}"/>
              </a:ext>
            </a:extLst>
          </p:cNvPr>
          <p:cNvSpPr txBox="1"/>
          <p:nvPr/>
        </p:nvSpPr>
        <p:spPr>
          <a:xfrm>
            <a:off x="366573" y="3921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5B6D7-34B0-AF33-5EA4-495E41099A59}"/>
              </a:ext>
            </a:extLst>
          </p:cNvPr>
          <p:cNvSpPr txBox="1"/>
          <p:nvPr/>
        </p:nvSpPr>
        <p:spPr>
          <a:xfrm>
            <a:off x="631758" y="1646343"/>
            <a:ext cx="10173457" cy="3565313"/>
          </a:xfrm>
          <a:custGeom>
            <a:avLst/>
            <a:gdLst>
              <a:gd name="connsiteX0" fmla="*/ 0 w 10173457"/>
              <a:gd name="connsiteY0" fmla="*/ 0 h 3565313"/>
              <a:gd name="connsiteX1" fmla="*/ 10173457 w 10173457"/>
              <a:gd name="connsiteY1" fmla="*/ 0 h 3565313"/>
              <a:gd name="connsiteX2" fmla="*/ 10173457 w 10173457"/>
              <a:gd name="connsiteY2" fmla="*/ 3565313 h 3565313"/>
              <a:gd name="connsiteX3" fmla="*/ 0 w 10173457"/>
              <a:gd name="connsiteY3" fmla="*/ 3565313 h 3565313"/>
              <a:gd name="connsiteX4" fmla="*/ 0 w 10173457"/>
              <a:gd name="connsiteY4" fmla="*/ 0 h 356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3457" h="3565313" extrusionOk="0">
                <a:moveTo>
                  <a:pt x="0" y="0"/>
                </a:moveTo>
                <a:cubicBezTo>
                  <a:pt x="1193275" y="-52937"/>
                  <a:pt x="7931318" y="-57823"/>
                  <a:pt x="10173457" y="0"/>
                </a:cubicBezTo>
                <a:cubicBezTo>
                  <a:pt x="10029140" y="1680856"/>
                  <a:pt x="10294483" y="2943356"/>
                  <a:pt x="10173457" y="3565313"/>
                </a:cubicBezTo>
                <a:cubicBezTo>
                  <a:pt x="5838602" y="3685539"/>
                  <a:pt x="4539938" y="3510793"/>
                  <a:pt x="0" y="3565313"/>
                </a:cubicBezTo>
                <a:cubicBezTo>
                  <a:pt x="56968" y="2503741"/>
                  <a:pt x="155085" y="1237221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85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10F177-9C16-82A0-FFC1-5848A2080E96}"/>
              </a:ext>
            </a:extLst>
          </p:cNvPr>
          <p:cNvGrpSpPr/>
          <p:nvPr/>
        </p:nvGrpSpPr>
        <p:grpSpPr>
          <a:xfrm>
            <a:off x="-2" y="0"/>
            <a:ext cx="11794068" cy="6858000"/>
            <a:chOff x="-2" y="0"/>
            <a:chExt cx="11794068" cy="6858000"/>
          </a:xfrm>
        </p:grpSpPr>
        <p:pic>
          <p:nvPicPr>
            <p:cNvPr id="132" name="Picture 131" descr="A heart shaped rainbow colored feathers&#10;&#10;Description automatically generated">
              <a:extLst>
                <a:ext uri="{FF2B5EF4-FFF2-40B4-BE49-F238E27FC236}">
                  <a16:creationId xmlns:a16="http://schemas.microsoft.com/office/drawing/2014/main" id="{2C11C5D1-B033-F70E-92A9-8CAED24D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" y="0"/>
              <a:ext cx="6010103" cy="6858000"/>
            </a:xfrm>
            <a:custGeom>
              <a:avLst/>
              <a:gdLst>
                <a:gd name="connsiteX0" fmla="*/ 0 w 6010103"/>
                <a:gd name="connsiteY0" fmla="*/ 0 h 6858000"/>
                <a:gd name="connsiteX1" fmla="*/ 6010103 w 6010103"/>
                <a:gd name="connsiteY1" fmla="*/ 0 h 6858000"/>
                <a:gd name="connsiteX2" fmla="*/ 6010103 w 6010103"/>
                <a:gd name="connsiteY2" fmla="*/ 6858000 h 6858000"/>
                <a:gd name="connsiteX3" fmla="*/ 0 w 6010103"/>
                <a:gd name="connsiteY3" fmla="*/ 6858000 h 6858000"/>
                <a:gd name="connsiteX4" fmla="*/ 0 w 6010103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0103" h="6858000" fill="none" extrusionOk="0">
                  <a:moveTo>
                    <a:pt x="0" y="0"/>
                  </a:moveTo>
                  <a:cubicBezTo>
                    <a:pt x="1287555" y="-30421"/>
                    <a:pt x="3278788" y="70590"/>
                    <a:pt x="6010103" y="0"/>
                  </a:cubicBezTo>
                  <a:cubicBezTo>
                    <a:pt x="6022012" y="1153167"/>
                    <a:pt x="6077296" y="3502828"/>
                    <a:pt x="6010103" y="6858000"/>
                  </a:cubicBezTo>
                  <a:cubicBezTo>
                    <a:pt x="4048127" y="6967529"/>
                    <a:pt x="861105" y="6698797"/>
                    <a:pt x="0" y="6858000"/>
                  </a:cubicBezTo>
                  <a:cubicBezTo>
                    <a:pt x="28731" y="5078076"/>
                    <a:pt x="107772" y="3310076"/>
                    <a:pt x="0" y="0"/>
                  </a:cubicBezTo>
                  <a:close/>
                </a:path>
                <a:path w="6010103" h="6858000" stroke="0" extrusionOk="0">
                  <a:moveTo>
                    <a:pt x="0" y="0"/>
                  </a:moveTo>
                  <a:cubicBezTo>
                    <a:pt x="1266213" y="154126"/>
                    <a:pt x="5234939" y="-20845"/>
                    <a:pt x="6010103" y="0"/>
                  </a:cubicBezTo>
                  <a:cubicBezTo>
                    <a:pt x="6156550" y="3109457"/>
                    <a:pt x="6177800" y="3546226"/>
                    <a:pt x="6010103" y="6858000"/>
                  </a:cubicBezTo>
                  <a:cubicBezTo>
                    <a:pt x="3850642" y="6767310"/>
                    <a:pt x="1042074" y="7020122"/>
                    <a:pt x="0" y="6858000"/>
                  </a:cubicBezTo>
                  <a:cubicBezTo>
                    <a:pt x="-29650" y="4164847"/>
                    <a:pt x="-100216" y="2727284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681484763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rgbClr val="FFFF00">
                  <a:alpha val="60000"/>
                </a:srgbClr>
              </a:glow>
            </a:effectLst>
          </p:spPr>
        </p:pic>
        <p:pic>
          <p:nvPicPr>
            <p:cNvPr id="2" name="Picture 1" descr="A heart shaped rainbow colored feathers&#10;&#10;Description automatically generated">
              <a:extLst>
                <a:ext uri="{FF2B5EF4-FFF2-40B4-BE49-F238E27FC236}">
                  <a16:creationId xmlns:a16="http://schemas.microsoft.com/office/drawing/2014/main" id="{61CE30B1-B608-CA80-4604-562486CDF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26" b="10869"/>
            <a:stretch/>
          </p:blipFill>
          <p:spPr>
            <a:xfrm>
              <a:off x="6010101" y="0"/>
              <a:ext cx="5783965" cy="6858000"/>
            </a:xfrm>
            <a:custGeom>
              <a:avLst/>
              <a:gdLst>
                <a:gd name="connsiteX0" fmla="*/ 0 w 5783965"/>
                <a:gd name="connsiteY0" fmla="*/ 0 h 6858000"/>
                <a:gd name="connsiteX1" fmla="*/ 5783965 w 5783965"/>
                <a:gd name="connsiteY1" fmla="*/ 0 h 6858000"/>
                <a:gd name="connsiteX2" fmla="*/ 5783965 w 5783965"/>
                <a:gd name="connsiteY2" fmla="*/ 6858000 h 6858000"/>
                <a:gd name="connsiteX3" fmla="*/ 0 w 5783965"/>
                <a:gd name="connsiteY3" fmla="*/ 6858000 h 6858000"/>
                <a:gd name="connsiteX4" fmla="*/ 0 w 5783965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83965" h="6858000" fill="none" extrusionOk="0">
                  <a:moveTo>
                    <a:pt x="0" y="0"/>
                  </a:moveTo>
                  <a:cubicBezTo>
                    <a:pt x="1533166" y="-73956"/>
                    <a:pt x="4637633" y="138495"/>
                    <a:pt x="5783965" y="0"/>
                  </a:cubicBezTo>
                  <a:cubicBezTo>
                    <a:pt x="5858116" y="2503501"/>
                    <a:pt x="5654561" y="4118864"/>
                    <a:pt x="5783965" y="6858000"/>
                  </a:cubicBezTo>
                  <a:cubicBezTo>
                    <a:pt x="5105839" y="6821880"/>
                    <a:pt x="1901631" y="6783544"/>
                    <a:pt x="0" y="6858000"/>
                  </a:cubicBezTo>
                  <a:cubicBezTo>
                    <a:pt x="41379" y="5665481"/>
                    <a:pt x="-70410" y="1956222"/>
                    <a:pt x="0" y="0"/>
                  </a:cubicBezTo>
                  <a:close/>
                </a:path>
                <a:path w="5783965" h="6858000" stroke="0" extrusionOk="0">
                  <a:moveTo>
                    <a:pt x="0" y="0"/>
                  </a:moveTo>
                  <a:cubicBezTo>
                    <a:pt x="1246326" y="-160925"/>
                    <a:pt x="3596282" y="78797"/>
                    <a:pt x="5783965" y="0"/>
                  </a:cubicBezTo>
                  <a:cubicBezTo>
                    <a:pt x="5872033" y="1962165"/>
                    <a:pt x="5698579" y="4575769"/>
                    <a:pt x="5783965" y="6858000"/>
                  </a:cubicBezTo>
                  <a:cubicBezTo>
                    <a:pt x="3562527" y="7013747"/>
                    <a:pt x="896456" y="7016030"/>
                    <a:pt x="0" y="6858000"/>
                  </a:cubicBezTo>
                  <a:cubicBezTo>
                    <a:pt x="12385" y="4001506"/>
                    <a:pt x="105216" y="2569346"/>
                    <a:pt x="0" y="0"/>
                  </a:cubicBezTo>
                  <a:close/>
                </a:path>
              </a:pathLst>
            </a:custGeom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79118744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rgbClr val="FFFF00">
                  <a:alpha val="60000"/>
                </a:srgbClr>
              </a:glo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CAE0A4F9-22E8-45CE-72E9-5A7601149555}"/>
                </a:ext>
              </a:extLst>
            </p:cNvPr>
            <p:cNvSpPr txBox="1"/>
            <p:nvPr/>
          </p:nvSpPr>
          <p:spPr>
            <a:xfrm>
              <a:off x="6596444" y="5662300"/>
              <a:ext cx="4635953" cy="830997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accent5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chemeClr val="accent5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4CC7DC8-6673-7C2D-5F99-4A70C5808E3E}"/>
                </a:ext>
              </a:extLst>
            </p:cNvPr>
            <p:cNvSpPr txBox="1"/>
            <p:nvPr/>
          </p:nvSpPr>
          <p:spPr>
            <a:xfrm>
              <a:off x="349640" y="273598"/>
              <a:ext cx="4635953" cy="830997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9CC83A-E3E2-E2EE-B62E-D66376BB3CEB}"/>
                </a:ext>
              </a:extLst>
            </p:cNvPr>
            <p:cNvSpPr txBox="1"/>
            <p:nvPr/>
          </p:nvSpPr>
          <p:spPr>
            <a:xfrm>
              <a:off x="707958" y="1576262"/>
              <a:ext cx="10173457" cy="3565313"/>
            </a:xfrm>
            <a:custGeom>
              <a:avLst/>
              <a:gdLst>
                <a:gd name="connsiteX0" fmla="*/ 0 w 10173457"/>
                <a:gd name="connsiteY0" fmla="*/ 0 h 3565313"/>
                <a:gd name="connsiteX1" fmla="*/ 10173457 w 10173457"/>
                <a:gd name="connsiteY1" fmla="*/ 0 h 3565313"/>
                <a:gd name="connsiteX2" fmla="*/ 10173457 w 10173457"/>
                <a:gd name="connsiteY2" fmla="*/ 3565313 h 3565313"/>
                <a:gd name="connsiteX3" fmla="*/ 0 w 10173457"/>
                <a:gd name="connsiteY3" fmla="*/ 3565313 h 3565313"/>
                <a:gd name="connsiteX4" fmla="*/ 0 w 10173457"/>
                <a:gd name="connsiteY4" fmla="*/ 0 h 3565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73457" h="3565313" extrusionOk="0">
                  <a:moveTo>
                    <a:pt x="0" y="0"/>
                  </a:moveTo>
                  <a:cubicBezTo>
                    <a:pt x="1193275" y="-52937"/>
                    <a:pt x="7931318" y="-57823"/>
                    <a:pt x="10173457" y="0"/>
                  </a:cubicBezTo>
                  <a:cubicBezTo>
                    <a:pt x="10029140" y="1680856"/>
                    <a:pt x="10294483" y="2943356"/>
                    <a:pt x="10173457" y="3565313"/>
                  </a:cubicBezTo>
                  <a:cubicBezTo>
                    <a:pt x="5838602" y="3685539"/>
                    <a:pt x="4539938" y="3510793"/>
                    <a:pt x="0" y="3565313"/>
                  </a:cubicBezTo>
                  <a:cubicBezTo>
                    <a:pt x="56968" y="2503741"/>
                    <a:pt x="155085" y="1237221"/>
                    <a:pt x="0" y="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81592896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27000">
                <a:srgbClr val="FFFF00"/>
              </a:glow>
            </a:effectLst>
          </p:spPr>
          <p:txBody>
            <a:bodyPr wrap="square" rtlCol="0">
              <a:spAutoFit/>
            </a:bodyPr>
            <a:lstStyle/>
            <a:p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79243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50AAD2-169D-32A2-BEE2-EA828F1DD83A}"/>
              </a:ext>
            </a:extLst>
          </p:cNvPr>
          <p:cNvSpPr/>
          <p:nvPr/>
        </p:nvSpPr>
        <p:spPr>
          <a:xfrm>
            <a:off x="935180" y="-10"/>
            <a:ext cx="3258589" cy="6858000"/>
          </a:xfrm>
          <a:prstGeom prst="rec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4" name="Picture 133" descr="A heart shaped feathered object with a bright light&#10;&#10;Description automatically generated with medium confidence">
            <a:extLst>
              <a:ext uri="{FF2B5EF4-FFF2-40B4-BE49-F238E27FC236}">
                <a16:creationId xmlns:a16="http://schemas.microsoft.com/office/drawing/2014/main" id="{B058B6FF-CA16-7EAC-4AFA-DD00C7898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47" r="1" b="30605"/>
          <a:stretch/>
        </p:blipFill>
        <p:spPr>
          <a:xfrm>
            <a:off x="1587730" y="10"/>
            <a:ext cx="10604269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74F86E3-852E-9967-9BA8-0E2A9C52CECF}"/>
              </a:ext>
            </a:extLst>
          </p:cNvPr>
          <p:cNvSpPr txBox="1"/>
          <p:nvPr/>
        </p:nvSpPr>
        <p:spPr>
          <a:xfrm>
            <a:off x="7138310" y="561150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424DBB-8125-7F1F-7CD0-E477BA9CE444}"/>
              </a:ext>
            </a:extLst>
          </p:cNvPr>
          <p:cNvSpPr txBox="1"/>
          <p:nvPr/>
        </p:nvSpPr>
        <p:spPr>
          <a:xfrm>
            <a:off x="1237431" y="29053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114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6" name="Picture 135" descr="A cellphone with a flower on the screen&#10;&#10;Description automatically generated">
            <a:extLst>
              <a:ext uri="{FF2B5EF4-FFF2-40B4-BE49-F238E27FC236}">
                <a16:creationId xmlns:a16="http://schemas.microsoft.com/office/drawing/2014/main" id="{E3109F91-5374-F323-72BB-E7D8D5FA6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33"/>
          <a:stretch/>
        </p:blipFill>
        <p:spPr>
          <a:xfrm>
            <a:off x="121920" y="73191"/>
            <a:ext cx="11826239" cy="6711617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  <a:solidFill>
            <a:schemeClr val="bg2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01099D-B699-283C-C06D-A6358EAA4E37}"/>
              </a:ext>
            </a:extLst>
          </p:cNvPr>
          <p:cNvSpPr txBox="1"/>
          <p:nvPr/>
        </p:nvSpPr>
        <p:spPr>
          <a:xfrm>
            <a:off x="320927" y="32378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A37B41-69A0-BBB7-AABC-BEB5B182600B}"/>
              </a:ext>
            </a:extLst>
          </p:cNvPr>
          <p:cNvSpPr txBox="1"/>
          <p:nvPr/>
        </p:nvSpPr>
        <p:spPr>
          <a:xfrm>
            <a:off x="6877230" y="570168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70C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3D2982-6B15-4AD9-01B0-B19BB14A1C5A}"/>
              </a:ext>
            </a:extLst>
          </p:cNvPr>
          <p:cNvSpPr txBox="1"/>
          <p:nvPr/>
        </p:nvSpPr>
        <p:spPr>
          <a:xfrm>
            <a:off x="1339726" y="1609513"/>
            <a:ext cx="10173457" cy="3565313"/>
          </a:xfrm>
          <a:custGeom>
            <a:avLst/>
            <a:gdLst>
              <a:gd name="connsiteX0" fmla="*/ 0 w 10173457"/>
              <a:gd name="connsiteY0" fmla="*/ 0 h 3565313"/>
              <a:gd name="connsiteX1" fmla="*/ 10173457 w 10173457"/>
              <a:gd name="connsiteY1" fmla="*/ 0 h 3565313"/>
              <a:gd name="connsiteX2" fmla="*/ 10173457 w 10173457"/>
              <a:gd name="connsiteY2" fmla="*/ 3565313 h 3565313"/>
              <a:gd name="connsiteX3" fmla="*/ 0 w 10173457"/>
              <a:gd name="connsiteY3" fmla="*/ 3565313 h 3565313"/>
              <a:gd name="connsiteX4" fmla="*/ 0 w 10173457"/>
              <a:gd name="connsiteY4" fmla="*/ 0 h 3565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73457" h="3565313" extrusionOk="0">
                <a:moveTo>
                  <a:pt x="0" y="0"/>
                </a:moveTo>
                <a:cubicBezTo>
                  <a:pt x="1193275" y="-52937"/>
                  <a:pt x="7931318" y="-57823"/>
                  <a:pt x="10173457" y="0"/>
                </a:cubicBezTo>
                <a:cubicBezTo>
                  <a:pt x="10029140" y="1680856"/>
                  <a:pt x="10294483" y="2943356"/>
                  <a:pt x="10173457" y="3565313"/>
                </a:cubicBezTo>
                <a:cubicBezTo>
                  <a:pt x="5838602" y="3685539"/>
                  <a:pt x="4539938" y="3510793"/>
                  <a:pt x="0" y="3565313"/>
                </a:cubicBezTo>
                <a:cubicBezTo>
                  <a:pt x="56968" y="2503741"/>
                  <a:pt x="155085" y="1237221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350657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7A9A2-BC50-43FC-5D1A-D03CE6293A53}"/>
              </a:ext>
            </a:extLst>
          </p:cNvPr>
          <p:cNvSpPr/>
          <p:nvPr/>
        </p:nvSpPr>
        <p:spPr>
          <a:xfrm>
            <a:off x="8336236" y="-10"/>
            <a:ext cx="1845426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8" name="Picture 137" descr="A room with neon lights&#10;&#10;Description automatically generated">
            <a:extLst>
              <a:ext uri="{FF2B5EF4-FFF2-40B4-BE49-F238E27FC236}">
                <a16:creationId xmlns:a16="http://schemas.microsoft.com/office/drawing/2014/main" id="{A97C51C5-AC80-ABA6-6960-EB7310CA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r="1" b="1"/>
          <a:stretch/>
        </p:blipFill>
        <p:spPr>
          <a:xfrm>
            <a:off x="1" y="10"/>
            <a:ext cx="9742515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228600">
              <a:srgbClr val="0070C0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19165-6FF2-C281-569F-FEB80FE8771C}"/>
              </a:ext>
            </a:extLst>
          </p:cNvPr>
          <p:cNvSpPr txBox="1"/>
          <p:nvPr/>
        </p:nvSpPr>
        <p:spPr>
          <a:xfrm>
            <a:off x="320927" y="32378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65CA1-B9D1-FE8B-7631-C2E042E60AA7}"/>
              </a:ext>
            </a:extLst>
          </p:cNvPr>
          <p:cNvSpPr txBox="1"/>
          <p:nvPr/>
        </p:nvSpPr>
        <p:spPr>
          <a:xfrm>
            <a:off x="5326136" y="5694907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70C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42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8DA819B-3CBD-CA35-05EB-8FDB66028A2C}"/>
              </a:ext>
            </a:extLst>
          </p:cNvPr>
          <p:cNvGrpSpPr/>
          <p:nvPr/>
        </p:nvGrpSpPr>
        <p:grpSpPr>
          <a:xfrm>
            <a:off x="700559" y="291418"/>
            <a:ext cx="8821128" cy="6275164"/>
            <a:chOff x="700559" y="291418"/>
            <a:chExt cx="8821128" cy="627516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1F39FA2-5800-6EDC-1C04-93213EDEA4D0}"/>
                </a:ext>
              </a:extLst>
            </p:cNvPr>
            <p:cNvSpPr/>
            <p:nvPr/>
          </p:nvSpPr>
          <p:spPr>
            <a:xfrm>
              <a:off x="6555488" y="291418"/>
              <a:ext cx="2966199" cy="6275164"/>
            </a:xfrm>
            <a:custGeom>
              <a:avLst/>
              <a:gdLst>
                <a:gd name="connsiteX0" fmla="*/ 0 w 2966199"/>
                <a:gd name="connsiteY0" fmla="*/ 0 h 6275164"/>
                <a:gd name="connsiteX1" fmla="*/ 622902 w 2966199"/>
                <a:gd name="connsiteY1" fmla="*/ 0 h 6275164"/>
                <a:gd name="connsiteX2" fmla="*/ 1156818 w 2966199"/>
                <a:gd name="connsiteY2" fmla="*/ 0 h 6275164"/>
                <a:gd name="connsiteX3" fmla="*/ 1779719 w 2966199"/>
                <a:gd name="connsiteY3" fmla="*/ 0 h 6275164"/>
                <a:gd name="connsiteX4" fmla="*/ 2432283 w 2966199"/>
                <a:gd name="connsiteY4" fmla="*/ 0 h 6275164"/>
                <a:gd name="connsiteX5" fmla="*/ 2966199 w 2966199"/>
                <a:gd name="connsiteY5" fmla="*/ 0 h 6275164"/>
                <a:gd name="connsiteX6" fmla="*/ 2966199 w 2966199"/>
                <a:gd name="connsiteY6" fmla="*/ 822744 h 6275164"/>
                <a:gd name="connsiteX7" fmla="*/ 2966199 w 2966199"/>
                <a:gd name="connsiteY7" fmla="*/ 1645487 h 6275164"/>
                <a:gd name="connsiteX8" fmla="*/ 2966199 w 2966199"/>
                <a:gd name="connsiteY8" fmla="*/ 2154473 h 6275164"/>
                <a:gd name="connsiteX9" fmla="*/ 2966199 w 2966199"/>
                <a:gd name="connsiteY9" fmla="*/ 2726210 h 6275164"/>
                <a:gd name="connsiteX10" fmla="*/ 2966199 w 2966199"/>
                <a:gd name="connsiteY10" fmla="*/ 3297947 h 6275164"/>
                <a:gd name="connsiteX11" fmla="*/ 2966199 w 2966199"/>
                <a:gd name="connsiteY11" fmla="*/ 3995188 h 6275164"/>
                <a:gd name="connsiteX12" fmla="*/ 2966199 w 2966199"/>
                <a:gd name="connsiteY12" fmla="*/ 4817931 h 6275164"/>
                <a:gd name="connsiteX13" fmla="*/ 2966199 w 2966199"/>
                <a:gd name="connsiteY13" fmla="*/ 5640675 h 6275164"/>
                <a:gd name="connsiteX14" fmla="*/ 2966199 w 2966199"/>
                <a:gd name="connsiteY14" fmla="*/ 6275164 h 6275164"/>
                <a:gd name="connsiteX15" fmla="*/ 2402621 w 2966199"/>
                <a:gd name="connsiteY15" fmla="*/ 6275164 h 6275164"/>
                <a:gd name="connsiteX16" fmla="*/ 1779719 w 2966199"/>
                <a:gd name="connsiteY16" fmla="*/ 6275164 h 6275164"/>
                <a:gd name="connsiteX17" fmla="*/ 1127156 w 2966199"/>
                <a:gd name="connsiteY17" fmla="*/ 6275164 h 6275164"/>
                <a:gd name="connsiteX18" fmla="*/ 622902 w 2966199"/>
                <a:gd name="connsiteY18" fmla="*/ 6275164 h 6275164"/>
                <a:gd name="connsiteX19" fmla="*/ 0 w 2966199"/>
                <a:gd name="connsiteY19" fmla="*/ 6275164 h 6275164"/>
                <a:gd name="connsiteX20" fmla="*/ 0 w 2966199"/>
                <a:gd name="connsiteY20" fmla="*/ 5515172 h 6275164"/>
                <a:gd name="connsiteX21" fmla="*/ 0 w 2966199"/>
                <a:gd name="connsiteY21" fmla="*/ 4880683 h 6275164"/>
                <a:gd name="connsiteX22" fmla="*/ 0 w 2966199"/>
                <a:gd name="connsiteY22" fmla="*/ 4057939 h 6275164"/>
                <a:gd name="connsiteX23" fmla="*/ 0 w 2966199"/>
                <a:gd name="connsiteY23" fmla="*/ 3360699 h 6275164"/>
                <a:gd name="connsiteX24" fmla="*/ 0 w 2966199"/>
                <a:gd name="connsiteY24" fmla="*/ 2726210 h 6275164"/>
                <a:gd name="connsiteX25" fmla="*/ 0 w 2966199"/>
                <a:gd name="connsiteY25" fmla="*/ 2028970 h 6275164"/>
                <a:gd name="connsiteX26" fmla="*/ 0 w 2966199"/>
                <a:gd name="connsiteY26" fmla="*/ 1268978 h 6275164"/>
                <a:gd name="connsiteX27" fmla="*/ 0 w 2966199"/>
                <a:gd name="connsiteY27" fmla="*/ 0 h 62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66199" h="6275164" fill="none" extrusionOk="0">
                  <a:moveTo>
                    <a:pt x="0" y="0"/>
                  </a:moveTo>
                  <a:cubicBezTo>
                    <a:pt x="262813" y="-11100"/>
                    <a:pt x="416101" y="-3844"/>
                    <a:pt x="622902" y="0"/>
                  </a:cubicBezTo>
                  <a:cubicBezTo>
                    <a:pt x="829703" y="3844"/>
                    <a:pt x="901037" y="18183"/>
                    <a:pt x="1156818" y="0"/>
                  </a:cubicBezTo>
                  <a:cubicBezTo>
                    <a:pt x="1412599" y="-18183"/>
                    <a:pt x="1547541" y="-24486"/>
                    <a:pt x="1779719" y="0"/>
                  </a:cubicBezTo>
                  <a:cubicBezTo>
                    <a:pt x="2011897" y="24486"/>
                    <a:pt x="2269375" y="-15948"/>
                    <a:pt x="2432283" y="0"/>
                  </a:cubicBezTo>
                  <a:cubicBezTo>
                    <a:pt x="2595191" y="15948"/>
                    <a:pt x="2757565" y="24432"/>
                    <a:pt x="2966199" y="0"/>
                  </a:cubicBezTo>
                  <a:cubicBezTo>
                    <a:pt x="2955247" y="400807"/>
                    <a:pt x="2992792" y="656198"/>
                    <a:pt x="2966199" y="822744"/>
                  </a:cubicBezTo>
                  <a:cubicBezTo>
                    <a:pt x="2939606" y="989290"/>
                    <a:pt x="3004268" y="1282435"/>
                    <a:pt x="2966199" y="1645487"/>
                  </a:cubicBezTo>
                  <a:cubicBezTo>
                    <a:pt x="2928130" y="2008539"/>
                    <a:pt x="2942783" y="1951870"/>
                    <a:pt x="2966199" y="2154473"/>
                  </a:cubicBezTo>
                  <a:cubicBezTo>
                    <a:pt x="2989615" y="2357076"/>
                    <a:pt x="2984208" y="2456562"/>
                    <a:pt x="2966199" y="2726210"/>
                  </a:cubicBezTo>
                  <a:cubicBezTo>
                    <a:pt x="2948190" y="2995858"/>
                    <a:pt x="2937679" y="3166341"/>
                    <a:pt x="2966199" y="3297947"/>
                  </a:cubicBezTo>
                  <a:cubicBezTo>
                    <a:pt x="2994719" y="3429553"/>
                    <a:pt x="2977397" y="3813272"/>
                    <a:pt x="2966199" y="3995188"/>
                  </a:cubicBezTo>
                  <a:cubicBezTo>
                    <a:pt x="2955001" y="4177104"/>
                    <a:pt x="2984539" y="4569200"/>
                    <a:pt x="2966199" y="4817931"/>
                  </a:cubicBezTo>
                  <a:cubicBezTo>
                    <a:pt x="2947859" y="5066662"/>
                    <a:pt x="2953553" y="5292283"/>
                    <a:pt x="2966199" y="5640675"/>
                  </a:cubicBezTo>
                  <a:cubicBezTo>
                    <a:pt x="2978845" y="5989067"/>
                    <a:pt x="2941671" y="6001941"/>
                    <a:pt x="2966199" y="6275164"/>
                  </a:cubicBezTo>
                  <a:cubicBezTo>
                    <a:pt x="2827846" y="6284654"/>
                    <a:pt x="2656217" y="6293938"/>
                    <a:pt x="2402621" y="6275164"/>
                  </a:cubicBezTo>
                  <a:cubicBezTo>
                    <a:pt x="2149025" y="6256390"/>
                    <a:pt x="2015542" y="6271954"/>
                    <a:pt x="1779719" y="6275164"/>
                  </a:cubicBezTo>
                  <a:cubicBezTo>
                    <a:pt x="1543896" y="6278374"/>
                    <a:pt x="1335613" y="6244909"/>
                    <a:pt x="1127156" y="6275164"/>
                  </a:cubicBezTo>
                  <a:cubicBezTo>
                    <a:pt x="918699" y="6305419"/>
                    <a:pt x="788762" y="6256031"/>
                    <a:pt x="622902" y="6275164"/>
                  </a:cubicBezTo>
                  <a:cubicBezTo>
                    <a:pt x="457042" y="6294297"/>
                    <a:pt x="236242" y="6245666"/>
                    <a:pt x="0" y="6275164"/>
                  </a:cubicBezTo>
                  <a:cubicBezTo>
                    <a:pt x="-8396" y="5991707"/>
                    <a:pt x="-8058" y="5702979"/>
                    <a:pt x="0" y="5515172"/>
                  </a:cubicBezTo>
                  <a:cubicBezTo>
                    <a:pt x="8058" y="5327365"/>
                    <a:pt x="-18487" y="5175545"/>
                    <a:pt x="0" y="4880683"/>
                  </a:cubicBezTo>
                  <a:cubicBezTo>
                    <a:pt x="18487" y="4585821"/>
                    <a:pt x="39517" y="4452969"/>
                    <a:pt x="0" y="4057939"/>
                  </a:cubicBezTo>
                  <a:cubicBezTo>
                    <a:pt x="-39517" y="3662909"/>
                    <a:pt x="-18202" y="3681562"/>
                    <a:pt x="0" y="3360699"/>
                  </a:cubicBezTo>
                  <a:cubicBezTo>
                    <a:pt x="18202" y="3039836"/>
                    <a:pt x="5221" y="2902612"/>
                    <a:pt x="0" y="2726210"/>
                  </a:cubicBezTo>
                  <a:cubicBezTo>
                    <a:pt x="-5221" y="2549808"/>
                    <a:pt x="-33078" y="2236724"/>
                    <a:pt x="0" y="2028970"/>
                  </a:cubicBezTo>
                  <a:cubicBezTo>
                    <a:pt x="33078" y="1821216"/>
                    <a:pt x="2314" y="1564236"/>
                    <a:pt x="0" y="1268978"/>
                  </a:cubicBezTo>
                  <a:cubicBezTo>
                    <a:pt x="-2314" y="973720"/>
                    <a:pt x="-35594" y="308627"/>
                    <a:pt x="0" y="0"/>
                  </a:cubicBezTo>
                  <a:close/>
                </a:path>
                <a:path w="2966199" h="6275164" stroke="0" extrusionOk="0">
                  <a:moveTo>
                    <a:pt x="0" y="0"/>
                  </a:moveTo>
                  <a:cubicBezTo>
                    <a:pt x="170091" y="-18890"/>
                    <a:pt x="430745" y="-26141"/>
                    <a:pt x="593240" y="0"/>
                  </a:cubicBezTo>
                  <a:cubicBezTo>
                    <a:pt x="755735" y="26141"/>
                    <a:pt x="1000895" y="551"/>
                    <a:pt x="1245804" y="0"/>
                  </a:cubicBezTo>
                  <a:cubicBezTo>
                    <a:pt x="1490713" y="-551"/>
                    <a:pt x="1598668" y="-19380"/>
                    <a:pt x="1898367" y="0"/>
                  </a:cubicBezTo>
                  <a:cubicBezTo>
                    <a:pt x="2198066" y="19380"/>
                    <a:pt x="2227925" y="1835"/>
                    <a:pt x="2432283" y="0"/>
                  </a:cubicBezTo>
                  <a:cubicBezTo>
                    <a:pt x="2636641" y="-1835"/>
                    <a:pt x="2821306" y="-25428"/>
                    <a:pt x="2966199" y="0"/>
                  </a:cubicBezTo>
                  <a:cubicBezTo>
                    <a:pt x="2994078" y="300640"/>
                    <a:pt x="2928300" y="466443"/>
                    <a:pt x="2966199" y="759992"/>
                  </a:cubicBezTo>
                  <a:cubicBezTo>
                    <a:pt x="3004098" y="1053541"/>
                    <a:pt x="2954345" y="1097945"/>
                    <a:pt x="2966199" y="1331729"/>
                  </a:cubicBezTo>
                  <a:cubicBezTo>
                    <a:pt x="2978053" y="1565513"/>
                    <a:pt x="2966629" y="1988165"/>
                    <a:pt x="2966199" y="2154473"/>
                  </a:cubicBezTo>
                  <a:cubicBezTo>
                    <a:pt x="2965769" y="2320781"/>
                    <a:pt x="2939437" y="2574937"/>
                    <a:pt x="2966199" y="2914465"/>
                  </a:cubicBezTo>
                  <a:cubicBezTo>
                    <a:pt x="2992961" y="3253993"/>
                    <a:pt x="2936297" y="3564958"/>
                    <a:pt x="2966199" y="3737209"/>
                  </a:cubicBezTo>
                  <a:cubicBezTo>
                    <a:pt x="2996101" y="3909460"/>
                    <a:pt x="2954318" y="3999017"/>
                    <a:pt x="2966199" y="4246194"/>
                  </a:cubicBezTo>
                  <a:cubicBezTo>
                    <a:pt x="2978080" y="4493372"/>
                    <a:pt x="2996311" y="4712886"/>
                    <a:pt x="2966199" y="4880683"/>
                  </a:cubicBezTo>
                  <a:cubicBezTo>
                    <a:pt x="2936087" y="5048480"/>
                    <a:pt x="2978569" y="5152525"/>
                    <a:pt x="2966199" y="5389669"/>
                  </a:cubicBezTo>
                  <a:cubicBezTo>
                    <a:pt x="2953829" y="5626813"/>
                    <a:pt x="2990420" y="5974708"/>
                    <a:pt x="2966199" y="6275164"/>
                  </a:cubicBezTo>
                  <a:cubicBezTo>
                    <a:pt x="2769628" y="6275171"/>
                    <a:pt x="2542844" y="6295017"/>
                    <a:pt x="2432283" y="6275164"/>
                  </a:cubicBezTo>
                  <a:cubicBezTo>
                    <a:pt x="2321722" y="6255311"/>
                    <a:pt x="1915451" y="6257953"/>
                    <a:pt x="1779719" y="6275164"/>
                  </a:cubicBezTo>
                  <a:cubicBezTo>
                    <a:pt x="1643987" y="6292375"/>
                    <a:pt x="1459700" y="6269818"/>
                    <a:pt x="1156818" y="6275164"/>
                  </a:cubicBezTo>
                  <a:cubicBezTo>
                    <a:pt x="853936" y="6280510"/>
                    <a:pt x="823372" y="6283553"/>
                    <a:pt x="533916" y="6275164"/>
                  </a:cubicBezTo>
                  <a:cubicBezTo>
                    <a:pt x="244460" y="6266775"/>
                    <a:pt x="143955" y="6272875"/>
                    <a:pt x="0" y="6275164"/>
                  </a:cubicBezTo>
                  <a:cubicBezTo>
                    <a:pt x="31987" y="5977410"/>
                    <a:pt x="-20216" y="5849794"/>
                    <a:pt x="0" y="5577924"/>
                  </a:cubicBezTo>
                  <a:cubicBezTo>
                    <a:pt x="20216" y="5306054"/>
                    <a:pt x="17231" y="5166947"/>
                    <a:pt x="0" y="5006186"/>
                  </a:cubicBezTo>
                  <a:cubicBezTo>
                    <a:pt x="-17231" y="4845425"/>
                    <a:pt x="-40913" y="4444471"/>
                    <a:pt x="0" y="4183443"/>
                  </a:cubicBezTo>
                  <a:cubicBezTo>
                    <a:pt x="40913" y="3922415"/>
                    <a:pt x="22434" y="3832834"/>
                    <a:pt x="0" y="3611706"/>
                  </a:cubicBezTo>
                  <a:cubicBezTo>
                    <a:pt x="-22434" y="3390578"/>
                    <a:pt x="-21698" y="3226879"/>
                    <a:pt x="0" y="3039968"/>
                  </a:cubicBezTo>
                  <a:cubicBezTo>
                    <a:pt x="21698" y="2853057"/>
                    <a:pt x="21734" y="2687265"/>
                    <a:pt x="0" y="2468231"/>
                  </a:cubicBezTo>
                  <a:cubicBezTo>
                    <a:pt x="-21734" y="2249197"/>
                    <a:pt x="5339" y="2053099"/>
                    <a:pt x="0" y="1770991"/>
                  </a:cubicBezTo>
                  <a:cubicBezTo>
                    <a:pt x="-5339" y="1488883"/>
                    <a:pt x="36880" y="1168953"/>
                    <a:pt x="0" y="948247"/>
                  </a:cubicBezTo>
                  <a:cubicBezTo>
                    <a:pt x="-36880" y="727541"/>
                    <a:pt x="36046" y="442550"/>
                    <a:pt x="0" y="0"/>
                  </a:cubicBezTo>
                  <a:close/>
                </a:path>
              </a:pathLst>
            </a:custGeom>
            <a:solidFill>
              <a:srgbClr val="FFC000"/>
            </a:solidFill>
            <a:ln w="76200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2253460881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7" name="Picture 6" descr="A person in a suit and tie sitting at a computer&#10;&#10;Description automatically generated">
              <a:extLst>
                <a:ext uri="{FF2B5EF4-FFF2-40B4-BE49-F238E27FC236}">
                  <a16:creationId xmlns:a16="http://schemas.microsoft.com/office/drawing/2014/main" id="{C60A7055-C406-9761-F2B1-78E99F29C3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61"/>
            <a:stretch/>
          </p:blipFill>
          <p:spPr>
            <a:xfrm>
              <a:off x="700559" y="291418"/>
              <a:ext cx="5854929" cy="6275164"/>
            </a:xfrm>
            <a:custGeom>
              <a:avLst/>
              <a:gdLst>
                <a:gd name="connsiteX0" fmla="*/ 0 w 5854929"/>
                <a:gd name="connsiteY0" fmla="*/ 0 h 6275164"/>
                <a:gd name="connsiteX1" fmla="*/ 526944 w 5854929"/>
                <a:gd name="connsiteY1" fmla="*/ 0 h 6275164"/>
                <a:gd name="connsiteX2" fmla="*/ 1170986 w 5854929"/>
                <a:gd name="connsiteY2" fmla="*/ 0 h 6275164"/>
                <a:gd name="connsiteX3" fmla="*/ 1873577 w 5854929"/>
                <a:gd name="connsiteY3" fmla="*/ 0 h 6275164"/>
                <a:gd name="connsiteX4" fmla="*/ 2459070 w 5854929"/>
                <a:gd name="connsiteY4" fmla="*/ 0 h 6275164"/>
                <a:gd name="connsiteX5" fmla="*/ 2927465 w 5854929"/>
                <a:gd name="connsiteY5" fmla="*/ 0 h 6275164"/>
                <a:gd name="connsiteX6" fmla="*/ 3337310 w 5854929"/>
                <a:gd name="connsiteY6" fmla="*/ 0 h 6275164"/>
                <a:gd name="connsiteX7" fmla="*/ 3747155 w 5854929"/>
                <a:gd name="connsiteY7" fmla="*/ 0 h 6275164"/>
                <a:gd name="connsiteX8" fmla="*/ 4215549 w 5854929"/>
                <a:gd name="connsiteY8" fmla="*/ 0 h 6275164"/>
                <a:gd name="connsiteX9" fmla="*/ 4918140 w 5854929"/>
                <a:gd name="connsiteY9" fmla="*/ 0 h 6275164"/>
                <a:gd name="connsiteX10" fmla="*/ 5854929 w 5854929"/>
                <a:gd name="connsiteY10" fmla="*/ 0 h 6275164"/>
                <a:gd name="connsiteX11" fmla="*/ 5854929 w 5854929"/>
                <a:gd name="connsiteY11" fmla="*/ 633221 h 6275164"/>
                <a:gd name="connsiteX12" fmla="*/ 5854929 w 5854929"/>
                <a:gd name="connsiteY12" fmla="*/ 1140939 h 6275164"/>
                <a:gd name="connsiteX13" fmla="*/ 5854929 w 5854929"/>
                <a:gd name="connsiteY13" fmla="*/ 1711408 h 6275164"/>
                <a:gd name="connsiteX14" fmla="*/ 5854929 w 5854929"/>
                <a:gd name="connsiteY14" fmla="*/ 2156375 h 6275164"/>
                <a:gd name="connsiteX15" fmla="*/ 5854929 w 5854929"/>
                <a:gd name="connsiteY15" fmla="*/ 2852347 h 6275164"/>
                <a:gd name="connsiteX16" fmla="*/ 5854929 w 5854929"/>
                <a:gd name="connsiteY16" fmla="*/ 3297313 h 6275164"/>
                <a:gd name="connsiteX17" fmla="*/ 5854929 w 5854929"/>
                <a:gd name="connsiteY17" fmla="*/ 3867783 h 6275164"/>
                <a:gd name="connsiteX18" fmla="*/ 5854929 w 5854929"/>
                <a:gd name="connsiteY18" fmla="*/ 4375501 h 6275164"/>
                <a:gd name="connsiteX19" fmla="*/ 5854929 w 5854929"/>
                <a:gd name="connsiteY19" fmla="*/ 4883219 h 6275164"/>
                <a:gd name="connsiteX20" fmla="*/ 5854929 w 5854929"/>
                <a:gd name="connsiteY20" fmla="*/ 5516440 h 6275164"/>
                <a:gd name="connsiteX21" fmla="*/ 5854929 w 5854929"/>
                <a:gd name="connsiteY21" fmla="*/ 6275164 h 6275164"/>
                <a:gd name="connsiteX22" fmla="*/ 5327985 w 5854929"/>
                <a:gd name="connsiteY22" fmla="*/ 6275164 h 6275164"/>
                <a:gd name="connsiteX23" fmla="*/ 4859591 w 5854929"/>
                <a:gd name="connsiteY23" fmla="*/ 6275164 h 6275164"/>
                <a:gd name="connsiteX24" fmla="*/ 4332647 w 5854929"/>
                <a:gd name="connsiteY24" fmla="*/ 6275164 h 6275164"/>
                <a:gd name="connsiteX25" fmla="*/ 3805704 w 5854929"/>
                <a:gd name="connsiteY25" fmla="*/ 6275164 h 6275164"/>
                <a:gd name="connsiteX26" fmla="*/ 3220211 w 5854929"/>
                <a:gd name="connsiteY26" fmla="*/ 6275164 h 6275164"/>
                <a:gd name="connsiteX27" fmla="*/ 2751817 w 5854929"/>
                <a:gd name="connsiteY27" fmla="*/ 6275164 h 6275164"/>
                <a:gd name="connsiteX28" fmla="*/ 2107774 w 5854929"/>
                <a:gd name="connsiteY28" fmla="*/ 6275164 h 6275164"/>
                <a:gd name="connsiteX29" fmla="*/ 1580831 w 5854929"/>
                <a:gd name="connsiteY29" fmla="*/ 6275164 h 6275164"/>
                <a:gd name="connsiteX30" fmla="*/ 1053887 w 5854929"/>
                <a:gd name="connsiteY30" fmla="*/ 6275164 h 6275164"/>
                <a:gd name="connsiteX31" fmla="*/ 0 w 5854929"/>
                <a:gd name="connsiteY31" fmla="*/ 6275164 h 6275164"/>
                <a:gd name="connsiteX32" fmla="*/ 0 w 5854929"/>
                <a:gd name="connsiteY32" fmla="*/ 5579191 h 6275164"/>
                <a:gd name="connsiteX33" fmla="*/ 0 w 5854929"/>
                <a:gd name="connsiteY33" fmla="*/ 4883219 h 6275164"/>
                <a:gd name="connsiteX34" fmla="*/ 0 w 5854929"/>
                <a:gd name="connsiteY34" fmla="*/ 4438252 h 6275164"/>
                <a:gd name="connsiteX35" fmla="*/ 0 w 5854929"/>
                <a:gd name="connsiteY35" fmla="*/ 3867783 h 6275164"/>
                <a:gd name="connsiteX36" fmla="*/ 0 w 5854929"/>
                <a:gd name="connsiteY36" fmla="*/ 3234562 h 6275164"/>
                <a:gd name="connsiteX37" fmla="*/ 0 w 5854929"/>
                <a:gd name="connsiteY37" fmla="*/ 2726844 h 6275164"/>
                <a:gd name="connsiteX38" fmla="*/ 0 w 5854929"/>
                <a:gd name="connsiteY38" fmla="*/ 2219126 h 6275164"/>
                <a:gd name="connsiteX39" fmla="*/ 0 w 5854929"/>
                <a:gd name="connsiteY39" fmla="*/ 1523153 h 6275164"/>
                <a:gd name="connsiteX40" fmla="*/ 0 w 5854929"/>
                <a:gd name="connsiteY40" fmla="*/ 1078187 h 6275164"/>
                <a:gd name="connsiteX41" fmla="*/ 0 w 5854929"/>
                <a:gd name="connsiteY41" fmla="*/ 507718 h 6275164"/>
                <a:gd name="connsiteX42" fmla="*/ 0 w 5854929"/>
                <a:gd name="connsiteY42" fmla="*/ 0 h 627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5854929" h="6275164" fill="none" extrusionOk="0">
                  <a:moveTo>
                    <a:pt x="0" y="0"/>
                  </a:moveTo>
                  <a:cubicBezTo>
                    <a:pt x="226039" y="-53970"/>
                    <a:pt x="373354" y="24660"/>
                    <a:pt x="526944" y="0"/>
                  </a:cubicBezTo>
                  <a:cubicBezTo>
                    <a:pt x="680534" y="-24660"/>
                    <a:pt x="852520" y="26544"/>
                    <a:pt x="1170986" y="0"/>
                  </a:cubicBezTo>
                  <a:cubicBezTo>
                    <a:pt x="1489452" y="-26544"/>
                    <a:pt x="1713313" y="2685"/>
                    <a:pt x="1873577" y="0"/>
                  </a:cubicBezTo>
                  <a:cubicBezTo>
                    <a:pt x="2033841" y="-2685"/>
                    <a:pt x="2188405" y="12497"/>
                    <a:pt x="2459070" y="0"/>
                  </a:cubicBezTo>
                  <a:cubicBezTo>
                    <a:pt x="2729735" y="-12497"/>
                    <a:pt x="2736420" y="37887"/>
                    <a:pt x="2927465" y="0"/>
                  </a:cubicBezTo>
                  <a:cubicBezTo>
                    <a:pt x="3118510" y="-37887"/>
                    <a:pt x="3220765" y="6361"/>
                    <a:pt x="3337310" y="0"/>
                  </a:cubicBezTo>
                  <a:cubicBezTo>
                    <a:pt x="3453855" y="-6361"/>
                    <a:pt x="3663168" y="7663"/>
                    <a:pt x="3747155" y="0"/>
                  </a:cubicBezTo>
                  <a:cubicBezTo>
                    <a:pt x="3831142" y="-7663"/>
                    <a:pt x="4118703" y="6062"/>
                    <a:pt x="4215549" y="0"/>
                  </a:cubicBezTo>
                  <a:cubicBezTo>
                    <a:pt x="4312395" y="-6062"/>
                    <a:pt x="4753274" y="14884"/>
                    <a:pt x="4918140" y="0"/>
                  </a:cubicBezTo>
                  <a:cubicBezTo>
                    <a:pt x="5083006" y="-14884"/>
                    <a:pt x="5441713" y="33110"/>
                    <a:pt x="5854929" y="0"/>
                  </a:cubicBezTo>
                  <a:cubicBezTo>
                    <a:pt x="5880822" y="168496"/>
                    <a:pt x="5805891" y="343357"/>
                    <a:pt x="5854929" y="633221"/>
                  </a:cubicBezTo>
                  <a:cubicBezTo>
                    <a:pt x="5903967" y="923085"/>
                    <a:pt x="5823492" y="904803"/>
                    <a:pt x="5854929" y="1140939"/>
                  </a:cubicBezTo>
                  <a:cubicBezTo>
                    <a:pt x="5886366" y="1377075"/>
                    <a:pt x="5839516" y="1531298"/>
                    <a:pt x="5854929" y="1711408"/>
                  </a:cubicBezTo>
                  <a:cubicBezTo>
                    <a:pt x="5870342" y="1891518"/>
                    <a:pt x="5838217" y="2054813"/>
                    <a:pt x="5854929" y="2156375"/>
                  </a:cubicBezTo>
                  <a:cubicBezTo>
                    <a:pt x="5871641" y="2257937"/>
                    <a:pt x="5781893" y="2529666"/>
                    <a:pt x="5854929" y="2852347"/>
                  </a:cubicBezTo>
                  <a:cubicBezTo>
                    <a:pt x="5927965" y="3175028"/>
                    <a:pt x="5819517" y="3189403"/>
                    <a:pt x="5854929" y="3297313"/>
                  </a:cubicBezTo>
                  <a:cubicBezTo>
                    <a:pt x="5890341" y="3405223"/>
                    <a:pt x="5797221" y="3606201"/>
                    <a:pt x="5854929" y="3867783"/>
                  </a:cubicBezTo>
                  <a:cubicBezTo>
                    <a:pt x="5912637" y="4129365"/>
                    <a:pt x="5854506" y="4156383"/>
                    <a:pt x="5854929" y="4375501"/>
                  </a:cubicBezTo>
                  <a:cubicBezTo>
                    <a:pt x="5855352" y="4594619"/>
                    <a:pt x="5847409" y="4688907"/>
                    <a:pt x="5854929" y="4883219"/>
                  </a:cubicBezTo>
                  <a:cubicBezTo>
                    <a:pt x="5862449" y="5077531"/>
                    <a:pt x="5832662" y="5302523"/>
                    <a:pt x="5854929" y="5516440"/>
                  </a:cubicBezTo>
                  <a:cubicBezTo>
                    <a:pt x="5877196" y="5730357"/>
                    <a:pt x="5779756" y="5957584"/>
                    <a:pt x="5854929" y="6275164"/>
                  </a:cubicBezTo>
                  <a:cubicBezTo>
                    <a:pt x="5682849" y="6320447"/>
                    <a:pt x="5531604" y="6214423"/>
                    <a:pt x="5327985" y="6275164"/>
                  </a:cubicBezTo>
                  <a:cubicBezTo>
                    <a:pt x="5124366" y="6335905"/>
                    <a:pt x="5073562" y="6259746"/>
                    <a:pt x="4859591" y="6275164"/>
                  </a:cubicBezTo>
                  <a:cubicBezTo>
                    <a:pt x="4645620" y="6290582"/>
                    <a:pt x="4452975" y="6218543"/>
                    <a:pt x="4332647" y="6275164"/>
                  </a:cubicBezTo>
                  <a:cubicBezTo>
                    <a:pt x="4212319" y="6331785"/>
                    <a:pt x="3971016" y="6262725"/>
                    <a:pt x="3805704" y="6275164"/>
                  </a:cubicBezTo>
                  <a:cubicBezTo>
                    <a:pt x="3640392" y="6287603"/>
                    <a:pt x="3352406" y="6251833"/>
                    <a:pt x="3220211" y="6275164"/>
                  </a:cubicBezTo>
                  <a:cubicBezTo>
                    <a:pt x="3088016" y="6298495"/>
                    <a:pt x="2953064" y="6273719"/>
                    <a:pt x="2751817" y="6275164"/>
                  </a:cubicBezTo>
                  <a:cubicBezTo>
                    <a:pt x="2550570" y="6276609"/>
                    <a:pt x="2327544" y="6208898"/>
                    <a:pt x="2107774" y="6275164"/>
                  </a:cubicBezTo>
                  <a:cubicBezTo>
                    <a:pt x="1888004" y="6341430"/>
                    <a:pt x="1812830" y="6245665"/>
                    <a:pt x="1580831" y="6275164"/>
                  </a:cubicBezTo>
                  <a:cubicBezTo>
                    <a:pt x="1348832" y="6304663"/>
                    <a:pt x="1206505" y="6230310"/>
                    <a:pt x="1053887" y="6275164"/>
                  </a:cubicBezTo>
                  <a:cubicBezTo>
                    <a:pt x="901269" y="6320018"/>
                    <a:pt x="257280" y="6192669"/>
                    <a:pt x="0" y="6275164"/>
                  </a:cubicBezTo>
                  <a:cubicBezTo>
                    <a:pt x="-3101" y="5974818"/>
                    <a:pt x="49511" y="5769176"/>
                    <a:pt x="0" y="5579191"/>
                  </a:cubicBezTo>
                  <a:cubicBezTo>
                    <a:pt x="-49511" y="5389206"/>
                    <a:pt x="19285" y="5217628"/>
                    <a:pt x="0" y="4883219"/>
                  </a:cubicBezTo>
                  <a:cubicBezTo>
                    <a:pt x="-19285" y="4548810"/>
                    <a:pt x="36797" y="4619117"/>
                    <a:pt x="0" y="4438252"/>
                  </a:cubicBezTo>
                  <a:cubicBezTo>
                    <a:pt x="-36797" y="4257387"/>
                    <a:pt x="6474" y="4098900"/>
                    <a:pt x="0" y="3867783"/>
                  </a:cubicBezTo>
                  <a:cubicBezTo>
                    <a:pt x="-6474" y="3636666"/>
                    <a:pt x="52062" y="3411496"/>
                    <a:pt x="0" y="3234562"/>
                  </a:cubicBezTo>
                  <a:cubicBezTo>
                    <a:pt x="-52062" y="3057628"/>
                    <a:pt x="32958" y="2892422"/>
                    <a:pt x="0" y="2726844"/>
                  </a:cubicBezTo>
                  <a:cubicBezTo>
                    <a:pt x="-32958" y="2561266"/>
                    <a:pt x="58376" y="2447509"/>
                    <a:pt x="0" y="2219126"/>
                  </a:cubicBezTo>
                  <a:cubicBezTo>
                    <a:pt x="-58376" y="1990743"/>
                    <a:pt x="38929" y="1859142"/>
                    <a:pt x="0" y="1523153"/>
                  </a:cubicBezTo>
                  <a:cubicBezTo>
                    <a:pt x="-38929" y="1187164"/>
                    <a:pt x="8121" y="1265881"/>
                    <a:pt x="0" y="1078187"/>
                  </a:cubicBezTo>
                  <a:cubicBezTo>
                    <a:pt x="-8121" y="890493"/>
                    <a:pt x="792" y="679095"/>
                    <a:pt x="0" y="507718"/>
                  </a:cubicBezTo>
                  <a:cubicBezTo>
                    <a:pt x="-792" y="336341"/>
                    <a:pt x="2344" y="114720"/>
                    <a:pt x="0" y="0"/>
                  </a:cubicBezTo>
                  <a:close/>
                </a:path>
                <a:path w="5854929" h="6275164" stroke="0" extrusionOk="0">
                  <a:moveTo>
                    <a:pt x="0" y="0"/>
                  </a:moveTo>
                  <a:cubicBezTo>
                    <a:pt x="267041" y="-67452"/>
                    <a:pt x="458558" y="14427"/>
                    <a:pt x="702591" y="0"/>
                  </a:cubicBezTo>
                  <a:cubicBezTo>
                    <a:pt x="946624" y="-14427"/>
                    <a:pt x="1186344" y="27390"/>
                    <a:pt x="1346634" y="0"/>
                  </a:cubicBezTo>
                  <a:cubicBezTo>
                    <a:pt x="1506924" y="-27390"/>
                    <a:pt x="1714844" y="53887"/>
                    <a:pt x="1873577" y="0"/>
                  </a:cubicBezTo>
                  <a:cubicBezTo>
                    <a:pt x="2032310" y="-53887"/>
                    <a:pt x="2174781" y="37704"/>
                    <a:pt x="2341972" y="0"/>
                  </a:cubicBezTo>
                  <a:cubicBezTo>
                    <a:pt x="2509164" y="-37704"/>
                    <a:pt x="2775703" y="38676"/>
                    <a:pt x="2927465" y="0"/>
                  </a:cubicBezTo>
                  <a:cubicBezTo>
                    <a:pt x="3079227" y="-38676"/>
                    <a:pt x="3309387" y="65703"/>
                    <a:pt x="3571507" y="0"/>
                  </a:cubicBezTo>
                  <a:cubicBezTo>
                    <a:pt x="3833627" y="-65703"/>
                    <a:pt x="4028242" y="30144"/>
                    <a:pt x="4157000" y="0"/>
                  </a:cubicBezTo>
                  <a:cubicBezTo>
                    <a:pt x="4285758" y="-30144"/>
                    <a:pt x="4559876" y="72311"/>
                    <a:pt x="4801042" y="0"/>
                  </a:cubicBezTo>
                  <a:cubicBezTo>
                    <a:pt x="5042208" y="-72311"/>
                    <a:pt x="5072808" y="38756"/>
                    <a:pt x="5327985" y="0"/>
                  </a:cubicBezTo>
                  <a:cubicBezTo>
                    <a:pt x="5583162" y="-38756"/>
                    <a:pt x="5693000" y="18137"/>
                    <a:pt x="5854929" y="0"/>
                  </a:cubicBezTo>
                  <a:cubicBezTo>
                    <a:pt x="5883517" y="142955"/>
                    <a:pt x="5833405" y="405491"/>
                    <a:pt x="5854929" y="570469"/>
                  </a:cubicBezTo>
                  <a:cubicBezTo>
                    <a:pt x="5876453" y="735447"/>
                    <a:pt x="5844957" y="831646"/>
                    <a:pt x="5854929" y="952684"/>
                  </a:cubicBezTo>
                  <a:cubicBezTo>
                    <a:pt x="5864901" y="1073723"/>
                    <a:pt x="5835095" y="1488161"/>
                    <a:pt x="5854929" y="1648657"/>
                  </a:cubicBezTo>
                  <a:cubicBezTo>
                    <a:pt x="5874763" y="1809153"/>
                    <a:pt x="5826505" y="1912445"/>
                    <a:pt x="5854929" y="2030871"/>
                  </a:cubicBezTo>
                  <a:cubicBezTo>
                    <a:pt x="5883353" y="2149297"/>
                    <a:pt x="5807409" y="2307073"/>
                    <a:pt x="5854929" y="2475837"/>
                  </a:cubicBezTo>
                  <a:cubicBezTo>
                    <a:pt x="5902449" y="2644601"/>
                    <a:pt x="5847833" y="2803102"/>
                    <a:pt x="5854929" y="3109059"/>
                  </a:cubicBezTo>
                  <a:cubicBezTo>
                    <a:pt x="5862025" y="3415016"/>
                    <a:pt x="5790856" y="3631607"/>
                    <a:pt x="5854929" y="3805031"/>
                  </a:cubicBezTo>
                  <a:cubicBezTo>
                    <a:pt x="5919002" y="3978455"/>
                    <a:pt x="5822368" y="4291066"/>
                    <a:pt x="5854929" y="4438252"/>
                  </a:cubicBezTo>
                  <a:cubicBezTo>
                    <a:pt x="5887490" y="4585438"/>
                    <a:pt x="5826090" y="4723648"/>
                    <a:pt x="5854929" y="4820467"/>
                  </a:cubicBezTo>
                  <a:cubicBezTo>
                    <a:pt x="5883768" y="4917287"/>
                    <a:pt x="5844592" y="5060979"/>
                    <a:pt x="5854929" y="5202681"/>
                  </a:cubicBezTo>
                  <a:cubicBezTo>
                    <a:pt x="5865266" y="5344383"/>
                    <a:pt x="5852284" y="5422924"/>
                    <a:pt x="5854929" y="5584896"/>
                  </a:cubicBezTo>
                  <a:cubicBezTo>
                    <a:pt x="5857574" y="5746869"/>
                    <a:pt x="5806810" y="5995294"/>
                    <a:pt x="5854929" y="6275164"/>
                  </a:cubicBezTo>
                  <a:cubicBezTo>
                    <a:pt x="5724755" y="6287903"/>
                    <a:pt x="5632057" y="6252944"/>
                    <a:pt x="5445084" y="6275164"/>
                  </a:cubicBezTo>
                  <a:cubicBezTo>
                    <a:pt x="5258112" y="6297384"/>
                    <a:pt x="5168692" y="6265119"/>
                    <a:pt x="5035239" y="6275164"/>
                  </a:cubicBezTo>
                  <a:cubicBezTo>
                    <a:pt x="4901786" y="6285209"/>
                    <a:pt x="4765917" y="6243679"/>
                    <a:pt x="4625394" y="6275164"/>
                  </a:cubicBezTo>
                  <a:cubicBezTo>
                    <a:pt x="4484871" y="6306649"/>
                    <a:pt x="4212258" y="6210411"/>
                    <a:pt x="3981352" y="6275164"/>
                  </a:cubicBezTo>
                  <a:cubicBezTo>
                    <a:pt x="3750446" y="6339917"/>
                    <a:pt x="3549834" y="6214701"/>
                    <a:pt x="3337310" y="6275164"/>
                  </a:cubicBezTo>
                  <a:cubicBezTo>
                    <a:pt x="3124786" y="6335627"/>
                    <a:pt x="2943027" y="6199639"/>
                    <a:pt x="2634718" y="6275164"/>
                  </a:cubicBezTo>
                  <a:cubicBezTo>
                    <a:pt x="2326409" y="6350689"/>
                    <a:pt x="2323390" y="6242024"/>
                    <a:pt x="2166324" y="6275164"/>
                  </a:cubicBezTo>
                  <a:cubicBezTo>
                    <a:pt x="2009258" y="6308304"/>
                    <a:pt x="1698039" y="6223974"/>
                    <a:pt x="1522282" y="6275164"/>
                  </a:cubicBezTo>
                  <a:cubicBezTo>
                    <a:pt x="1346525" y="6326354"/>
                    <a:pt x="1015967" y="6200633"/>
                    <a:pt x="819690" y="6275164"/>
                  </a:cubicBezTo>
                  <a:cubicBezTo>
                    <a:pt x="623413" y="6349695"/>
                    <a:pt x="266409" y="6254488"/>
                    <a:pt x="0" y="6275164"/>
                  </a:cubicBezTo>
                  <a:cubicBezTo>
                    <a:pt x="-59233" y="6111828"/>
                    <a:pt x="15087" y="5872155"/>
                    <a:pt x="0" y="5767446"/>
                  </a:cubicBezTo>
                  <a:cubicBezTo>
                    <a:pt x="-15087" y="5662737"/>
                    <a:pt x="53084" y="5463246"/>
                    <a:pt x="0" y="5259728"/>
                  </a:cubicBezTo>
                  <a:cubicBezTo>
                    <a:pt x="-53084" y="5056210"/>
                    <a:pt x="30978" y="4987433"/>
                    <a:pt x="0" y="4877514"/>
                  </a:cubicBezTo>
                  <a:cubicBezTo>
                    <a:pt x="-30978" y="4767595"/>
                    <a:pt x="54762" y="4546968"/>
                    <a:pt x="0" y="4307044"/>
                  </a:cubicBezTo>
                  <a:cubicBezTo>
                    <a:pt x="-54762" y="4067120"/>
                    <a:pt x="79659" y="3882744"/>
                    <a:pt x="0" y="3611072"/>
                  </a:cubicBezTo>
                  <a:cubicBezTo>
                    <a:pt x="-79659" y="3339400"/>
                    <a:pt x="23513" y="3360760"/>
                    <a:pt x="0" y="3228857"/>
                  </a:cubicBezTo>
                  <a:cubicBezTo>
                    <a:pt x="-23513" y="3096954"/>
                    <a:pt x="37036" y="2866050"/>
                    <a:pt x="0" y="2658388"/>
                  </a:cubicBezTo>
                  <a:cubicBezTo>
                    <a:pt x="-37036" y="2450726"/>
                    <a:pt x="12598" y="2330188"/>
                    <a:pt x="0" y="2087918"/>
                  </a:cubicBezTo>
                  <a:cubicBezTo>
                    <a:pt x="-12598" y="1845648"/>
                    <a:pt x="29386" y="1781672"/>
                    <a:pt x="0" y="1642952"/>
                  </a:cubicBezTo>
                  <a:cubicBezTo>
                    <a:pt x="-29386" y="1504232"/>
                    <a:pt x="2936" y="1291377"/>
                    <a:pt x="0" y="1009731"/>
                  </a:cubicBezTo>
                  <a:cubicBezTo>
                    <a:pt x="-2936" y="728085"/>
                    <a:pt x="75269" y="471769"/>
                    <a:pt x="0" y="0"/>
                  </a:cubicBezTo>
                  <a:close/>
                </a:path>
              </a:pathLst>
            </a:custGeom>
            <a:ln w="76200">
              <a:solidFill>
                <a:schemeClr val="tx1"/>
              </a:solidFill>
              <a:prstDash val="sysDash"/>
              <a:extLst>
                <a:ext uri="{C807C97D-BFC1-408E-A445-0C87EB9F89A2}">
                  <ask:lineSketchStyleProps xmlns:ask="http://schemas.microsoft.com/office/drawing/2018/sketchyshapes" sd="274412290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101600">
                <a:srgbClr val="FFC000">
                  <a:alpha val="60000"/>
                </a:srgb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E0FA623-325A-6148-6655-072896C633E5}"/>
                </a:ext>
              </a:extLst>
            </p:cNvPr>
            <p:cNvSpPr txBox="1"/>
            <p:nvPr/>
          </p:nvSpPr>
          <p:spPr>
            <a:xfrm>
              <a:off x="5091449" y="569004"/>
              <a:ext cx="3310430" cy="584775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bg1">
                  <a:lumMod val="6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9211E96-A6AA-3C3C-B070-2352D38B507F}"/>
                </a:ext>
              </a:extLst>
            </p:cNvPr>
            <p:cNvSpPr txBox="1"/>
            <p:nvPr/>
          </p:nvSpPr>
          <p:spPr>
            <a:xfrm>
              <a:off x="6005850" y="5690968"/>
              <a:ext cx="3310430" cy="584775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bg1">
                  <a:lumMod val="65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effectLst>
                    <a:glow rad="127000">
                      <a:schemeClr val="accent2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3200" dirty="0">
                  <a:effectLst>
                    <a:glow rad="127000">
                      <a:schemeClr val="bg2">
                        <a:lumMod val="5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897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7A9A2-BC50-43FC-5D1A-D03CE6293A53}"/>
              </a:ext>
            </a:extLst>
          </p:cNvPr>
          <p:cNvSpPr/>
          <p:nvPr/>
        </p:nvSpPr>
        <p:spPr>
          <a:xfrm>
            <a:off x="8336236" y="-10"/>
            <a:ext cx="18454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8" name="Picture 137" descr="A room with neon lights&#10;&#10;Description automatically generated">
            <a:extLst>
              <a:ext uri="{FF2B5EF4-FFF2-40B4-BE49-F238E27FC236}">
                <a16:creationId xmlns:a16="http://schemas.microsoft.com/office/drawing/2014/main" id="{A97C51C5-AC80-ABA6-6960-EB7310CA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r="1" b="1"/>
          <a:stretch/>
        </p:blipFill>
        <p:spPr>
          <a:xfrm>
            <a:off x="1" y="10"/>
            <a:ext cx="9742515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19165-6FF2-C281-569F-FEB80FE8771C}"/>
              </a:ext>
            </a:extLst>
          </p:cNvPr>
          <p:cNvSpPr txBox="1"/>
          <p:nvPr/>
        </p:nvSpPr>
        <p:spPr>
          <a:xfrm>
            <a:off x="320927" y="32378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65CA1-B9D1-FE8B-7631-C2E042E60AA7}"/>
              </a:ext>
            </a:extLst>
          </p:cNvPr>
          <p:cNvSpPr txBox="1"/>
          <p:nvPr/>
        </p:nvSpPr>
        <p:spPr>
          <a:xfrm>
            <a:off x="5326136" y="5694907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70C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8195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7A9A2-BC50-43FC-5D1A-D03CE6293A53}"/>
              </a:ext>
            </a:extLst>
          </p:cNvPr>
          <p:cNvSpPr/>
          <p:nvPr/>
        </p:nvSpPr>
        <p:spPr>
          <a:xfrm>
            <a:off x="8336236" y="-10"/>
            <a:ext cx="18454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8" name="Picture 137" descr="A room with neon lights&#10;&#10;Description automatically generated">
            <a:extLst>
              <a:ext uri="{FF2B5EF4-FFF2-40B4-BE49-F238E27FC236}">
                <a16:creationId xmlns:a16="http://schemas.microsoft.com/office/drawing/2014/main" id="{A97C51C5-AC80-ABA6-6960-EB7310CA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r="1" b="1"/>
          <a:stretch/>
        </p:blipFill>
        <p:spPr>
          <a:xfrm>
            <a:off x="1" y="10"/>
            <a:ext cx="9742515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19165-6FF2-C281-569F-FEB80FE8771C}"/>
              </a:ext>
            </a:extLst>
          </p:cNvPr>
          <p:cNvSpPr txBox="1"/>
          <p:nvPr/>
        </p:nvSpPr>
        <p:spPr>
          <a:xfrm>
            <a:off x="320927" y="32378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65CA1-B9D1-FE8B-7631-C2E042E60AA7}"/>
              </a:ext>
            </a:extLst>
          </p:cNvPr>
          <p:cNvSpPr txBox="1"/>
          <p:nvPr/>
        </p:nvSpPr>
        <p:spPr>
          <a:xfrm>
            <a:off x="3571823" y="570322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70C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287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 descr="A square object with a light inside&#10;&#10;Description automatically generated with medium confidence">
            <a:extLst>
              <a:ext uri="{FF2B5EF4-FFF2-40B4-BE49-F238E27FC236}">
                <a16:creationId xmlns:a16="http://schemas.microsoft.com/office/drawing/2014/main" id="{07DD319E-4397-30F1-3416-E51B1165D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13AAC8-A8A1-F3FE-DC56-4DE16B1CCE83}"/>
              </a:ext>
            </a:extLst>
          </p:cNvPr>
          <p:cNvSpPr txBox="1"/>
          <p:nvPr/>
        </p:nvSpPr>
        <p:spPr>
          <a:xfrm>
            <a:off x="6614407" y="52702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AC181-C55F-C8A5-2D57-87563C8D8AC4}"/>
              </a:ext>
            </a:extLst>
          </p:cNvPr>
          <p:cNvSpPr txBox="1"/>
          <p:nvPr/>
        </p:nvSpPr>
        <p:spPr>
          <a:xfrm>
            <a:off x="762247" y="73304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89DCA-9591-7764-42E8-0751378EB1EC}"/>
              </a:ext>
            </a:extLst>
          </p:cNvPr>
          <p:cNvSpPr txBox="1"/>
          <p:nvPr/>
        </p:nvSpPr>
        <p:spPr>
          <a:xfrm>
            <a:off x="1415919" y="2002367"/>
            <a:ext cx="9390625" cy="281070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57630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A skull with bats on it&#10;&#10;Description automatically generated">
            <a:extLst>
              <a:ext uri="{FF2B5EF4-FFF2-40B4-BE49-F238E27FC236}">
                <a16:creationId xmlns:a16="http://schemas.microsoft.com/office/drawing/2014/main" id="{E9BB4ECE-6F41-C0A4-7503-DB01638A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27245"/>
          <a:stretch/>
        </p:blipFill>
        <p:spPr>
          <a:xfrm>
            <a:off x="3890883" y="10"/>
            <a:ext cx="8309429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048709-EB2E-4615-50B2-7ADD38E8F4F8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40000"/>
                <a:lumOff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92D05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2">
                      <a:lumMod val="40000"/>
                      <a:lumOff val="6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2">
                    <a:lumMod val="40000"/>
                    <a:lumOff val="6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30232-D991-D8F9-FA51-AC7D14AD4B9E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2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2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884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A skull with bats on it&#10;&#10;Description automatically generated">
            <a:extLst>
              <a:ext uri="{FF2B5EF4-FFF2-40B4-BE49-F238E27FC236}">
                <a16:creationId xmlns:a16="http://schemas.microsoft.com/office/drawing/2014/main" id="{E9BB4ECE-6F41-C0A4-7503-DB01638A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27245"/>
          <a:stretch/>
        </p:blipFill>
        <p:spPr>
          <a:xfrm>
            <a:off x="3882570" y="10"/>
            <a:ext cx="8309429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048709-EB2E-4615-50B2-7ADD38E8F4F8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92D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92D05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rgbClr val="92D05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30232-D991-D8F9-FA51-AC7D14AD4B9E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92D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92D05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92D05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1367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A skull with bats on it&#10;&#10;Description automatically generated">
            <a:extLst>
              <a:ext uri="{FF2B5EF4-FFF2-40B4-BE49-F238E27FC236}">
                <a16:creationId xmlns:a16="http://schemas.microsoft.com/office/drawing/2014/main" id="{E9BB4ECE-6F41-C0A4-7503-DB01638A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27245"/>
          <a:stretch/>
        </p:blipFill>
        <p:spPr>
          <a:xfrm>
            <a:off x="3882570" y="10"/>
            <a:ext cx="8309429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048709-EB2E-4615-50B2-7ADD38E8F4F8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30232-D991-D8F9-FA51-AC7D14AD4B9E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430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158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937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40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1998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613B4A9-1C7C-4729-A016-AB42D3979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A6648AB-C534-E019-8430-1E93D2448CAC}"/>
              </a:ext>
            </a:extLst>
          </p:cNvPr>
          <p:cNvSpPr/>
          <p:nvPr/>
        </p:nvSpPr>
        <p:spPr>
          <a:xfrm>
            <a:off x="0" y="0"/>
            <a:ext cx="6841375" cy="685799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5" name="Picture 14" descr="A dragon with red and yellow lights&#10;&#10;Description automatically generated">
            <a:extLst>
              <a:ext uri="{FF2B5EF4-FFF2-40B4-BE49-F238E27FC236}">
                <a16:creationId xmlns:a16="http://schemas.microsoft.com/office/drawing/2014/main" id="{3A62FC43-8A00-2D05-8F4A-A9D26E71A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09" r="-1" b="34216"/>
          <a:stretch/>
        </p:blipFill>
        <p:spPr>
          <a:xfrm>
            <a:off x="3465444" y="10"/>
            <a:ext cx="8726556" cy="6857990"/>
          </a:xfrm>
          <a:custGeom>
            <a:avLst/>
            <a:gdLst/>
            <a:ahLst/>
            <a:cxnLst/>
            <a:rect l="l" t="t" r="r" b="b"/>
            <a:pathLst>
              <a:path w="11862684" h="6858000">
                <a:moveTo>
                  <a:pt x="1047342" y="0"/>
                </a:moveTo>
                <a:lnTo>
                  <a:pt x="4590463" y="0"/>
                </a:lnTo>
                <a:lnTo>
                  <a:pt x="5499874" y="0"/>
                </a:lnTo>
                <a:lnTo>
                  <a:pt x="5723425" y="0"/>
                </a:lnTo>
                <a:lnTo>
                  <a:pt x="7580390" y="0"/>
                </a:lnTo>
                <a:lnTo>
                  <a:pt x="7747884" y="0"/>
                </a:lnTo>
                <a:lnTo>
                  <a:pt x="7824084" y="0"/>
                </a:lnTo>
                <a:lnTo>
                  <a:pt x="11862684" y="0"/>
                </a:lnTo>
                <a:lnTo>
                  <a:pt x="11862684" y="6858000"/>
                </a:lnTo>
                <a:lnTo>
                  <a:pt x="7824084" y="6858000"/>
                </a:lnTo>
                <a:lnTo>
                  <a:pt x="7747884" y="6858000"/>
                </a:lnTo>
                <a:lnTo>
                  <a:pt x="7580390" y="6858000"/>
                </a:lnTo>
                <a:lnTo>
                  <a:pt x="5723425" y="6858000"/>
                </a:lnTo>
                <a:lnTo>
                  <a:pt x="5499874" y="6858000"/>
                </a:lnTo>
                <a:lnTo>
                  <a:pt x="4590463" y="6858000"/>
                </a:lnTo>
                <a:lnTo>
                  <a:pt x="1654188" y="6858000"/>
                </a:lnTo>
                <a:cubicBezTo>
                  <a:pt x="1530404" y="6786859"/>
                  <a:pt x="1412658" y="6701489"/>
                  <a:pt x="1279816" y="6658805"/>
                </a:cubicBezTo>
                <a:cubicBezTo>
                  <a:pt x="1189242" y="6630349"/>
                  <a:pt x="1101686" y="6580550"/>
                  <a:pt x="1116783" y="6431153"/>
                </a:cubicBezTo>
                <a:cubicBezTo>
                  <a:pt x="1119802" y="6388469"/>
                  <a:pt x="1095648" y="6356456"/>
                  <a:pt x="1059419" y="6367127"/>
                </a:cubicBezTo>
                <a:cubicBezTo>
                  <a:pt x="989979" y="6388469"/>
                  <a:pt x="956768" y="6327999"/>
                  <a:pt x="917520" y="6281757"/>
                </a:cubicBezTo>
                <a:cubicBezTo>
                  <a:pt x="848079" y="6199945"/>
                  <a:pt x="781658" y="6114575"/>
                  <a:pt x="669950" y="6100347"/>
                </a:cubicBezTo>
                <a:cubicBezTo>
                  <a:pt x="691084" y="6036320"/>
                  <a:pt x="727312" y="6043434"/>
                  <a:pt x="760524" y="6057663"/>
                </a:cubicBezTo>
                <a:cubicBezTo>
                  <a:pt x="848079" y="6093234"/>
                  <a:pt x="935634" y="6132361"/>
                  <a:pt x="1023188" y="6167932"/>
                </a:cubicBezTo>
                <a:cubicBezTo>
                  <a:pt x="1080552" y="6189274"/>
                  <a:pt x="1137916" y="6221287"/>
                  <a:pt x="1213395" y="6196388"/>
                </a:cubicBezTo>
                <a:cubicBezTo>
                  <a:pt x="1146974" y="6068335"/>
                  <a:pt x="1035266" y="6043434"/>
                  <a:pt x="944692" y="6004307"/>
                </a:cubicBezTo>
                <a:cubicBezTo>
                  <a:pt x="832982" y="5954508"/>
                  <a:pt x="766562" y="5862025"/>
                  <a:pt x="685045" y="5755314"/>
                </a:cubicBezTo>
                <a:cubicBezTo>
                  <a:pt x="766562" y="5726858"/>
                  <a:pt x="817887" y="5805112"/>
                  <a:pt x="884310" y="5801555"/>
                </a:cubicBezTo>
                <a:cubicBezTo>
                  <a:pt x="887328" y="5790884"/>
                  <a:pt x="893366" y="5769542"/>
                  <a:pt x="893366" y="5769542"/>
                </a:cubicBezTo>
                <a:cubicBezTo>
                  <a:pt x="784676" y="5712629"/>
                  <a:pt x="736372" y="5605917"/>
                  <a:pt x="718256" y="5474306"/>
                </a:cubicBezTo>
                <a:cubicBezTo>
                  <a:pt x="712218" y="5406721"/>
                  <a:pt x="672970" y="5385379"/>
                  <a:pt x="633720" y="5353367"/>
                </a:cubicBezTo>
                <a:cubicBezTo>
                  <a:pt x="500878" y="5243097"/>
                  <a:pt x="358980" y="5143500"/>
                  <a:pt x="247270" y="4994104"/>
                </a:cubicBezTo>
                <a:cubicBezTo>
                  <a:pt x="377094" y="5011889"/>
                  <a:pt x="479744" y="5111487"/>
                  <a:pt x="615606" y="5154171"/>
                </a:cubicBezTo>
                <a:cubicBezTo>
                  <a:pt x="506917" y="4990547"/>
                  <a:pt x="365016" y="4905177"/>
                  <a:pt x="235194" y="4805580"/>
                </a:cubicBezTo>
                <a:cubicBezTo>
                  <a:pt x="174810" y="4759339"/>
                  <a:pt x="120468" y="4702425"/>
                  <a:pt x="51026" y="4677526"/>
                </a:cubicBezTo>
                <a:cubicBezTo>
                  <a:pt x="26873" y="4670412"/>
                  <a:pt x="-15396" y="4652628"/>
                  <a:pt x="5740" y="4602828"/>
                </a:cubicBezTo>
                <a:cubicBezTo>
                  <a:pt x="23854" y="4560144"/>
                  <a:pt x="57065" y="4574373"/>
                  <a:pt x="87257" y="4585042"/>
                </a:cubicBezTo>
                <a:cubicBezTo>
                  <a:pt x="159715" y="4613499"/>
                  <a:pt x="238213" y="4613499"/>
                  <a:pt x="337844" y="4613499"/>
                </a:cubicBezTo>
                <a:cubicBezTo>
                  <a:pt x="253310" y="4478331"/>
                  <a:pt x="99332" y="4521016"/>
                  <a:pt x="26873" y="4378734"/>
                </a:cubicBezTo>
                <a:cubicBezTo>
                  <a:pt x="117448" y="4353835"/>
                  <a:pt x="186888" y="4403633"/>
                  <a:pt x="259346" y="4414305"/>
                </a:cubicBezTo>
                <a:cubicBezTo>
                  <a:pt x="325769" y="4424975"/>
                  <a:pt x="340863" y="4400076"/>
                  <a:pt x="325769" y="4321821"/>
                </a:cubicBezTo>
                <a:cubicBezTo>
                  <a:pt x="301616" y="4200882"/>
                  <a:pt x="337844" y="4140411"/>
                  <a:pt x="434458" y="4172424"/>
                </a:cubicBezTo>
                <a:cubicBezTo>
                  <a:pt x="525031" y="4204438"/>
                  <a:pt x="534089" y="4158196"/>
                  <a:pt x="509936" y="4090612"/>
                </a:cubicBezTo>
                <a:cubicBezTo>
                  <a:pt x="473706" y="3991015"/>
                  <a:pt x="512954" y="3912759"/>
                  <a:pt x="540128" y="3827390"/>
                </a:cubicBezTo>
                <a:cubicBezTo>
                  <a:pt x="582395" y="3699337"/>
                  <a:pt x="564281" y="3635309"/>
                  <a:pt x="476725" y="3539269"/>
                </a:cubicBezTo>
                <a:cubicBezTo>
                  <a:pt x="425400" y="3485914"/>
                  <a:pt x="374074" y="3439672"/>
                  <a:pt x="301616" y="3393429"/>
                </a:cubicBezTo>
                <a:cubicBezTo>
                  <a:pt x="467668" y="3368530"/>
                  <a:pt x="295577" y="3283162"/>
                  <a:pt x="352940" y="3229805"/>
                </a:cubicBezTo>
                <a:cubicBezTo>
                  <a:pt x="470686" y="3208463"/>
                  <a:pt x="564281" y="3379202"/>
                  <a:pt x="724294" y="3329402"/>
                </a:cubicBezTo>
                <a:cubicBezTo>
                  <a:pt x="531070" y="3183563"/>
                  <a:pt x="313691" y="3137322"/>
                  <a:pt x="171792" y="2941684"/>
                </a:cubicBezTo>
                <a:cubicBezTo>
                  <a:pt x="205002" y="2899000"/>
                  <a:pt x="238213" y="2941684"/>
                  <a:pt x="265385" y="2923898"/>
                </a:cubicBezTo>
                <a:cubicBezTo>
                  <a:pt x="265385" y="2913227"/>
                  <a:pt x="582395" y="2980812"/>
                  <a:pt x="600510" y="2703362"/>
                </a:cubicBezTo>
                <a:cubicBezTo>
                  <a:pt x="606548" y="2703362"/>
                  <a:pt x="612587" y="2703362"/>
                  <a:pt x="618624" y="2692689"/>
                </a:cubicBezTo>
                <a:cubicBezTo>
                  <a:pt x="651834" y="2653563"/>
                  <a:pt x="621644" y="2561080"/>
                  <a:pt x="675988" y="2553965"/>
                </a:cubicBezTo>
                <a:cubicBezTo>
                  <a:pt x="736372" y="2546851"/>
                  <a:pt x="793735" y="2514837"/>
                  <a:pt x="857136" y="2532623"/>
                </a:cubicBezTo>
                <a:cubicBezTo>
                  <a:pt x="905443" y="2546851"/>
                  <a:pt x="956768" y="2564636"/>
                  <a:pt x="1008094" y="2564636"/>
                </a:cubicBezTo>
                <a:cubicBezTo>
                  <a:pt x="1062438" y="2564636"/>
                  <a:pt x="1137916" y="2685576"/>
                  <a:pt x="1171128" y="2525509"/>
                </a:cubicBezTo>
                <a:cubicBezTo>
                  <a:pt x="1171128" y="2518395"/>
                  <a:pt x="1264720" y="2536181"/>
                  <a:pt x="1316045" y="2543294"/>
                </a:cubicBezTo>
                <a:cubicBezTo>
                  <a:pt x="1358314" y="2550408"/>
                  <a:pt x="1409640" y="2582422"/>
                  <a:pt x="1439830" y="2518395"/>
                </a:cubicBezTo>
                <a:cubicBezTo>
                  <a:pt x="1454926" y="2479267"/>
                  <a:pt x="1382466" y="2408126"/>
                  <a:pt x="1319065" y="2401012"/>
                </a:cubicBezTo>
                <a:cubicBezTo>
                  <a:pt x="1261702" y="2393898"/>
                  <a:pt x="1204338" y="2386784"/>
                  <a:pt x="1149994" y="2401012"/>
                </a:cubicBezTo>
                <a:cubicBezTo>
                  <a:pt x="1083572" y="2418796"/>
                  <a:pt x="1047342" y="2390340"/>
                  <a:pt x="1029227" y="2326314"/>
                </a:cubicBezTo>
                <a:cubicBezTo>
                  <a:pt x="1008094" y="2258731"/>
                  <a:pt x="968844" y="2223159"/>
                  <a:pt x="914500" y="2191146"/>
                </a:cubicBezTo>
                <a:cubicBezTo>
                  <a:pt x="781658" y="2112891"/>
                  <a:pt x="654854" y="2020407"/>
                  <a:pt x="509936" y="1974165"/>
                </a:cubicBezTo>
                <a:cubicBezTo>
                  <a:pt x="482764" y="1967051"/>
                  <a:pt x="449553" y="1952823"/>
                  <a:pt x="437476" y="1892353"/>
                </a:cubicBezTo>
                <a:cubicBezTo>
                  <a:pt x="829964" y="1984836"/>
                  <a:pt x="1186222" y="2223159"/>
                  <a:pt x="1590788" y="2208931"/>
                </a:cubicBezTo>
                <a:cubicBezTo>
                  <a:pt x="1482098" y="2134233"/>
                  <a:pt x="1352276" y="2130676"/>
                  <a:pt x="1234528" y="2077320"/>
                </a:cubicBezTo>
                <a:cubicBezTo>
                  <a:pt x="1319065" y="2038192"/>
                  <a:pt x="1397562" y="2080877"/>
                  <a:pt x="1476060" y="2102219"/>
                </a:cubicBezTo>
                <a:cubicBezTo>
                  <a:pt x="1542482" y="2120004"/>
                  <a:pt x="1602864" y="2123562"/>
                  <a:pt x="1608902" y="2013292"/>
                </a:cubicBezTo>
                <a:cubicBezTo>
                  <a:pt x="1608902" y="2002622"/>
                  <a:pt x="1608902" y="1995507"/>
                  <a:pt x="1608902" y="1984836"/>
                </a:cubicBezTo>
                <a:cubicBezTo>
                  <a:pt x="1584749" y="1938595"/>
                  <a:pt x="1551538" y="1917252"/>
                  <a:pt x="1509271" y="1903025"/>
                </a:cubicBezTo>
                <a:cubicBezTo>
                  <a:pt x="1485118" y="1895910"/>
                  <a:pt x="1451907" y="1881683"/>
                  <a:pt x="1451907" y="1849668"/>
                </a:cubicBezTo>
                <a:cubicBezTo>
                  <a:pt x="1454926" y="1728729"/>
                  <a:pt x="1373409" y="1693158"/>
                  <a:pt x="1294912" y="1657587"/>
                </a:cubicBezTo>
                <a:cubicBezTo>
                  <a:pt x="1337180" y="1597117"/>
                  <a:pt x="1373409" y="1639802"/>
                  <a:pt x="1406620" y="1636245"/>
                </a:cubicBezTo>
                <a:cubicBezTo>
                  <a:pt x="1427754" y="1632688"/>
                  <a:pt x="1448887" y="1629132"/>
                  <a:pt x="1448887" y="1597117"/>
                </a:cubicBezTo>
                <a:cubicBezTo>
                  <a:pt x="1448887" y="1572219"/>
                  <a:pt x="1439830" y="1540204"/>
                  <a:pt x="1418696" y="1540204"/>
                </a:cubicBezTo>
                <a:cubicBezTo>
                  <a:pt x="1285854" y="1536647"/>
                  <a:pt x="1210375" y="1365909"/>
                  <a:pt x="1071494" y="1365909"/>
                </a:cubicBezTo>
                <a:cubicBezTo>
                  <a:pt x="986960" y="1365909"/>
                  <a:pt x="1113764" y="1269868"/>
                  <a:pt x="1044324" y="1230741"/>
                </a:cubicBezTo>
                <a:cubicBezTo>
                  <a:pt x="1029227" y="1220069"/>
                  <a:pt x="1086591" y="1205842"/>
                  <a:pt x="1110744" y="1209399"/>
                </a:cubicBezTo>
                <a:cubicBezTo>
                  <a:pt x="1134897" y="1212955"/>
                  <a:pt x="1156032" y="1237855"/>
                  <a:pt x="1186222" y="1220069"/>
                </a:cubicBezTo>
                <a:cubicBezTo>
                  <a:pt x="1201318" y="1156043"/>
                  <a:pt x="1162069" y="1131144"/>
                  <a:pt x="1125840" y="1113358"/>
                </a:cubicBezTo>
                <a:cubicBezTo>
                  <a:pt x="1047342" y="1070674"/>
                  <a:pt x="968844" y="1020875"/>
                  <a:pt x="881290" y="1006647"/>
                </a:cubicBezTo>
                <a:cubicBezTo>
                  <a:pt x="851099" y="1003089"/>
                  <a:pt x="832982" y="985305"/>
                  <a:pt x="836002" y="949734"/>
                </a:cubicBezTo>
                <a:cubicBezTo>
                  <a:pt x="842040" y="903491"/>
                  <a:pt x="872232" y="917720"/>
                  <a:pt x="896385" y="921277"/>
                </a:cubicBezTo>
                <a:cubicBezTo>
                  <a:pt x="911482" y="924835"/>
                  <a:pt x="926577" y="935506"/>
                  <a:pt x="941672" y="910606"/>
                </a:cubicBezTo>
                <a:cubicBezTo>
                  <a:pt x="588434" y="658055"/>
                  <a:pt x="401247" y="672284"/>
                  <a:pt x="5740" y="465975"/>
                </a:cubicBezTo>
                <a:cubicBezTo>
                  <a:pt x="93294" y="426847"/>
                  <a:pt x="156696" y="455303"/>
                  <a:pt x="217079" y="462417"/>
                </a:cubicBezTo>
                <a:cubicBezTo>
                  <a:pt x="368036" y="480203"/>
                  <a:pt x="274442" y="512216"/>
                  <a:pt x="425400" y="533558"/>
                </a:cubicBezTo>
                <a:cubicBezTo>
                  <a:pt x="497860" y="544229"/>
                  <a:pt x="564281" y="579800"/>
                  <a:pt x="645798" y="522887"/>
                </a:cubicBezTo>
                <a:cubicBezTo>
                  <a:pt x="700142" y="483759"/>
                  <a:pt x="787696" y="526444"/>
                  <a:pt x="854118" y="558458"/>
                </a:cubicBezTo>
                <a:cubicBezTo>
                  <a:pt x="908462" y="586915"/>
                  <a:pt x="962806" y="594028"/>
                  <a:pt x="1035266" y="558458"/>
                </a:cubicBezTo>
                <a:cubicBezTo>
                  <a:pt x="968844" y="537116"/>
                  <a:pt x="917520" y="519330"/>
                  <a:pt x="866193" y="505101"/>
                </a:cubicBezTo>
                <a:cubicBezTo>
                  <a:pt x="823926" y="494431"/>
                  <a:pt x="799772" y="469532"/>
                  <a:pt x="802792" y="416176"/>
                </a:cubicBezTo>
                <a:cubicBezTo>
                  <a:pt x="802792" y="387720"/>
                  <a:pt x="793735" y="348592"/>
                  <a:pt x="823926" y="334364"/>
                </a:cubicBezTo>
                <a:cubicBezTo>
                  <a:pt x="848079" y="320135"/>
                  <a:pt x="881290" y="334364"/>
                  <a:pt x="893366" y="359262"/>
                </a:cubicBezTo>
                <a:cubicBezTo>
                  <a:pt x="908462" y="405504"/>
                  <a:pt x="923557" y="448189"/>
                  <a:pt x="974883" y="451747"/>
                </a:cubicBezTo>
                <a:cubicBezTo>
                  <a:pt x="1044324" y="458860"/>
                  <a:pt x="1005074" y="430405"/>
                  <a:pt x="992998" y="394834"/>
                </a:cubicBezTo>
                <a:cubicBezTo>
                  <a:pt x="980921" y="355706"/>
                  <a:pt x="1017152" y="345034"/>
                  <a:pt x="1041304" y="352148"/>
                </a:cubicBezTo>
                <a:cubicBezTo>
                  <a:pt x="1131878" y="384162"/>
                  <a:pt x="1225472" y="327250"/>
                  <a:pt x="1319065" y="373491"/>
                </a:cubicBezTo>
                <a:cubicBezTo>
                  <a:pt x="1294912" y="259665"/>
                  <a:pt x="1243586" y="209867"/>
                  <a:pt x="1134897" y="192082"/>
                </a:cubicBezTo>
                <a:cubicBezTo>
                  <a:pt x="1095648" y="188525"/>
                  <a:pt x="1053380" y="195638"/>
                  <a:pt x="1017152" y="163625"/>
                </a:cubicBezTo>
                <a:cubicBezTo>
                  <a:pt x="996016" y="145839"/>
                  <a:pt x="974883" y="124497"/>
                  <a:pt x="989979" y="88927"/>
                </a:cubicBezTo>
                <a:cubicBezTo>
                  <a:pt x="999036" y="64027"/>
                  <a:pt x="1023188" y="64027"/>
                  <a:pt x="1044324" y="71141"/>
                </a:cubicBezTo>
                <a:cubicBezTo>
                  <a:pt x="1131878" y="110269"/>
                  <a:pt x="1225472" y="120941"/>
                  <a:pt x="1316045" y="135168"/>
                </a:cubicBezTo>
                <a:cubicBezTo>
                  <a:pt x="1331142" y="138725"/>
                  <a:pt x="1346237" y="145839"/>
                  <a:pt x="1361334" y="110269"/>
                </a:cubicBezTo>
                <a:cubicBezTo>
                  <a:pt x="1255664" y="78255"/>
                  <a:pt x="1153012" y="35571"/>
                  <a:pt x="1047342" y="0"/>
                </a:cubicBezTo>
                <a:close/>
              </a:path>
            </a:pathLst>
          </a:custGeom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2C4B42-0065-4702-45BF-58A536EC9D29}"/>
              </a:ext>
            </a:extLst>
          </p:cNvPr>
          <p:cNvSpPr txBox="1"/>
          <p:nvPr/>
        </p:nvSpPr>
        <p:spPr>
          <a:xfrm>
            <a:off x="446562" y="39044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A53FCC-D99A-582A-3EE3-C27DCF754975}"/>
              </a:ext>
            </a:extLst>
          </p:cNvPr>
          <p:cNvSpPr txBox="1"/>
          <p:nvPr/>
        </p:nvSpPr>
        <p:spPr>
          <a:xfrm>
            <a:off x="7011678" y="5611499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bg1">
                <a:lumMod val="65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bg2">
                      <a:lumMod val="5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bg2">
                    <a:lumMod val="5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26573A-BD73-EEB3-80F9-180AFF47B27A}"/>
              </a:ext>
            </a:extLst>
          </p:cNvPr>
          <p:cNvSpPr txBox="1"/>
          <p:nvPr/>
        </p:nvSpPr>
        <p:spPr>
          <a:xfrm>
            <a:off x="746854" y="1545573"/>
            <a:ext cx="10974091" cy="3650433"/>
          </a:xfrm>
          <a:custGeom>
            <a:avLst/>
            <a:gdLst>
              <a:gd name="connsiteX0" fmla="*/ 0 w 10974091"/>
              <a:gd name="connsiteY0" fmla="*/ 0 h 3650433"/>
              <a:gd name="connsiteX1" fmla="*/ 10974091 w 10974091"/>
              <a:gd name="connsiteY1" fmla="*/ 0 h 3650433"/>
              <a:gd name="connsiteX2" fmla="*/ 10974091 w 10974091"/>
              <a:gd name="connsiteY2" fmla="*/ 3650433 h 3650433"/>
              <a:gd name="connsiteX3" fmla="*/ 0 w 10974091"/>
              <a:gd name="connsiteY3" fmla="*/ 3650433 h 3650433"/>
              <a:gd name="connsiteX4" fmla="*/ 0 w 10974091"/>
              <a:gd name="connsiteY4" fmla="*/ 0 h 365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4091" h="3650433" extrusionOk="0">
                <a:moveTo>
                  <a:pt x="0" y="0"/>
                </a:moveTo>
                <a:cubicBezTo>
                  <a:pt x="1615223" y="-52937"/>
                  <a:pt x="9085043" y="-57823"/>
                  <a:pt x="10974091" y="0"/>
                </a:cubicBezTo>
                <a:cubicBezTo>
                  <a:pt x="10829774" y="1021136"/>
                  <a:pt x="11095117" y="2401290"/>
                  <a:pt x="10974091" y="3650433"/>
                </a:cubicBezTo>
                <a:cubicBezTo>
                  <a:pt x="8846852" y="3770659"/>
                  <a:pt x="3120037" y="3595913"/>
                  <a:pt x="0" y="3650433"/>
                </a:cubicBezTo>
                <a:cubicBezTo>
                  <a:pt x="56968" y="2205723"/>
                  <a:pt x="155085" y="875094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296263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147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8559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370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0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0682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2CE8E-996F-05D4-D516-B8C3067DA420}"/>
              </a:ext>
            </a:extLst>
          </p:cNvPr>
          <p:cNvGrpSpPr/>
          <p:nvPr/>
        </p:nvGrpSpPr>
        <p:grpSpPr>
          <a:xfrm>
            <a:off x="132522" y="152401"/>
            <a:ext cx="11953461" cy="6659216"/>
            <a:chOff x="132522" y="152401"/>
            <a:chExt cx="11953461" cy="66592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04348A-CF06-7481-C3BB-B79BF863DF30}"/>
                </a:ext>
              </a:extLst>
            </p:cNvPr>
            <p:cNvSpPr/>
            <p:nvPr/>
          </p:nvSpPr>
          <p:spPr>
            <a:xfrm>
              <a:off x="132522" y="152401"/>
              <a:ext cx="11953461" cy="6659216"/>
            </a:xfrm>
            <a:custGeom>
              <a:avLst/>
              <a:gdLst>
                <a:gd name="connsiteX0" fmla="*/ 0 w 11953461"/>
                <a:gd name="connsiteY0" fmla="*/ 0 h 6659216"/>
                <a:gd name="connsiteX1" fmla="*/ 597673 w 11953461"/>
                <a:gd name="connsiteY1" fmla="*/ 0 h 6659216"/>
                <a:gd name="connsiteX2" fmla="*/ 1434415 w 11953461"/>
                <a:gd name="connsiteY2" fmla="*/ 0 h 6659216"/>
                <a:gd name="connsiteX3" fmla="*/ 2032088 w 11953461"/>
                <a:gd name="connsiteY3" fmla="*/ 0 h 6659216"/>
                <a:gd name="connsiteX4" fmla="*/ 2868831 w 11953461"/>
                <a:gd name="connsiteY4" fmla="*/ 0 h 6659216"/>
                <a:gd name="connsiteX5" fmla="*/ 3346969 w 11953461"/>
                <a:gd name="connsiteY5" fmla="*/ 0 h 6659216"/>
                <a:gd name="connsiteX6" fmla="*/ 3944642 w 11953461"/>
                <a:gd name="connsiteY6" fmla="*/ 0 h 6659216"/>
                <a:gd name="connsiteX7" fmla="*/ 4303246 w 11953461"/>
                <a:gd name="connsiteY7" fmla="*/ 0 h 6659216"/>
                <a:gd name="connsiteX8" fmla="*/ 4781384 w 11953461"/>
                <a:gd name="connsiteY8" fmla="*/ 0 h 6659216"/>
                <a:gd name="connsiteX9" fmla="*/ 5498592 w 11953461"/>
                <a:gd name="connsiteY9" fmla="*/ 0 h 6659216"/>
                <a:gd name="connsiteX10" fmla="*/ 5737661 w 11953461"/>
                <a:gd name="connsiteY10" fmla="*/ 0 h 6659216"/>
                <a:gd name="connsiteX11" fmla="*/ 6096265 w 11953461"/>
                <a:gd name="connsiteY11" fmla="*/ 0 h 6659216"/>
                <a:gd name="connsiteX12" fmla="*/ 6813473 w 11953461"/>
                <a:gd name="connsiteY12" fmla="*/ 0 h 6659216"/>
                <a:gd name="connsiteX13" fmla="*/ 7052542 w 11953461"/>
                <a:gd name="connsiteY13" fmla="*/ 0 h 6659216"/>
                <a:gd name="connsiteX14" fmla="*/ 7650215 w 11953461"/>
                <a:gd name="connsiteY14" fmla="*/ 0 h 6659216"/>
                <a:gd name="connsiteX15" fmla="*/ 8247888 w 11953461"/>
                <a:gd name="connsiteY15" fmla="*/ 0 h 6659216"/>
                <a:gd name="connsiteX16" fmla="*/ 8845561 w 11953461"/>
                <a:gd name="connsiteY16" fmla="*/ 0 h 6659216"/>
                <a:gd name="connsiteX17" fmla="*/ 9443234 w 11953461"/>
                <a:gd name="connsiteY17" fmla="*/ 0 h 6659216"/>
                <a:gd name="connsiteX18" fmla="*/ 10160442 w 11953461"/>
                <a:gd name="connsiteY18" fmla="*/ 0 h 6659216"/>
                <a:gd name="connsiteX19" fmla="*/ 10399511 w 11953461"/>
                <a:gd name="connsiteY19" fmla="*/ 0 h 6659216"/>
                <a:gd name="connsiteX20" fmla="*/ 10758115 w 11953461"/>
                <a:gd name="connsiteY20" fmla="*/ 0 h 6659216"/>
                <a:gd name="connsiteX21" fmla="*/ 11236253 w 11953461"/>
                <a:gd name="connsiteY21" fmla="*/ 0 h 6659216"/>
                <a:gd name="connsiteX22" fmla="*/ 11953461 w 11953461"/>
                <a:gd name="connsiteY22" fmla="*/ 0 h 6659216"/>
                <a:gd name="connsiteX23" fmla="*/ 11953461 w 11953461"/>
                <a:gd name="connsiteY23" fmla="*/ 554935 h 6659216"/>
                <a:gd name="connsiteX24" fmla="*/ 11953461 w 11953461"/>
                <a:gd name="connsiteY24" fmla="*/ 1109869 h 6659216"/>
                <a:gd name="connsiteX25" fmla="*/ 11953461 w 11953461"/>
                <a:gd name="connsiteY25" fmla="*/ 1465028 h 6659216"/>
                <a:gd name="connsiteX26" fmla="*/ 11953461 w 11953461"/>
                <a:gd name="connsiteY26" fmla="*/ 1820186 h 6659216"/>
                <a:gd name="connsiteX27" fmla="*/ 11953461 w 11953461"/>
                <a:gd name="connsiteY27" fmla="*/ 2508305 h 6659216"/>
                <a:gd name="connsiteX28" fmla="*/ 11953461 w 11953461"/>
                <a:gd name="connsiteY28" fmla="*/ 2996647 h 6659216"/>
                <a:gd name="connsiteX29" fmla="*/ 11953461 w 11953461"/>
                <a:gd name="connsiteY29" fmla="*/ 3551582 h 6659216"/>
                <a:gd name="connsiteX30" fmla="*/ 11953461 w 11953461"/>
                <a:gd name="connsiteY30" fmla="*/ 4106517 h 6659216"/>
                <a:gd name="connsiteX31" fmla="*/ 11953461 w 11953461"/>
                <a:gd name="connsiteY31" fmla="*/ 4528267 h 6659216"/>
                <a:gd name="connsiteX32" fmla="*/ 11953461 w 11953461"/>
                <a:gd name="connsiteY32" fmla="*/ 5149794 h 6659216"/>
                <a:gd name="connsiteX33" fmla="*/ 11953461 w 11953461"/>
                <a:gd name="connsiteY33" fmla="*/ 5837913 h 6659216"/>
                <a:gd name="connsiteX34" fmla="*/ 11953461 w 11953461"/>
                <a:gd name="connsiteY34" fmla="*/ 6659216 h 6659216"/>
                <a:gd name="connsiteX35" fmla="*/ 11594857 w 11953461"/>
                <a:gd name="connsiteY35" fmla="*/ 6659216 h 6659216"/>
                <a:gd name="connsiteX36" fmla="*/ 11116719 w 11953461"/>
                <a:gd name="connsiteY36" fmla="*/ 6659216 h 6659216"/>
                <a:gd name="connsiteX37" fmla="*/ 10519046 w 11953461"/>
                <a:gd name="connsiteY37" fmla="*/ 6659216 h 6659216"/>
                <a:gd name="connsiteX38" fmla="*/ 9801838 w 11953461"/>
                <a:gd name="connsiteY38" fmla="*/ 6659216 h 6659216"/>
                <a:gd name="connsiteX39" fmla="*/ 9443234 w 11953461"/>
                <a:gd name="connsiteY39" fmla="*/ 6659216 h 6659216"/>
                <a:gd name="connsiteX40" fmla="*/ 9204165 w 11953461"/>
                <a:gd name="connsiteY40" fmla="*/ 6659216 h 6659216"/>
                <a:gd name="connsiteX41" fmla="*/ 8845561 w 11953461"/>
                <a:gd name="connsiteY41" fmla="*/ 6659216 h 6659216"/>
                <a:gd name="connsiteX42" fmla="*/ 8367423 w 11953461"/>
                <a:gd name="connsiteY42" fmla="*/ 6659216 h 6659216"/>
                <a:gd name="connsiteX43" fmla="*/ 7650215 w 11953461"/>
                <a:gd name="connsiteY43" fmla="*/ 6659216 h 6659216"/>
                <a:gd name="connsiteX44" fmla="*/ 7052542 w 11953461"/>
                <a:gd name="connsiteY44" fmla="*/ 6659216 h 6659216"/>
                <a:gd name="connsiteX45" fmla="*/ 6215800 w 11953461"/>
                <a:gd name="connsiteY45" fmla="*/ 6659216 h 6659216"/>
                <a:gd name="connsiteX46" fmla="*/ 5618127 w 11953461"/>
                <a:gd name="connsiteY46" fmla="*/ 6659216 h 6659216"/>
                <a:gd name="connsiteX47" fmla="*/ 4900919 w 11953461"/>
                <a:gd name="connsiteY47" fmla="*/ 6659216 h 6659216"/>
                <a:gd name="connsiteX48" fmla="*/ 4542315 w 11953461"/>
                <a:gd name="connsiteY48" fmla="*/ 6659216 h 6659216"/>
                <a:gd name="connsiteX49" fmla="*/ 3705573 w 11953461"/>
                <a:gd name="connsiteY49" fmla="*/ 6659216 h 6659216"/>
                <a:gd name="connsiteX50" fmla="*/ 3227434 w 11953461"/>
                <a:gd name="connsiteY50" fmla="*/ 6659216 h 6659216"/>
                <a:gd name="connsiteX51" fmla="*/ 2868831 w 11953461"/>
                <a:gd name="connsiteY51" fmla="*/ 6659216 h 6659216"/>
                <a:gd name="connsiteX52" fmla="*/ 2271158 w 11953461"/>
                <a:gd name="connsiteY52" fmla="*/ 6659216 h 6659216"/>
                <a:gd name="connsiteX53" fmla="*/ 1553950 w 11953461"/>
                <a:gd name="connsiteY53" fmla="*/ 6659216 h 6659216"/>
                <a:gd name="connsiteX54" fmla="*/ 717208 w 11953461"/>
                <a:gd name="connsiteY54" fmla="*/ 6659216 h 6659216"/>
                <a:gd name="connsiteX55" fmla="*/ 0 w 11953461"/>
                <a:gd name="connsiteY55" fmla="*/ 6659216 h 6659216"/>
                <a:gd name="connsiteX56" fmla="*/ 0 w 11953461"/>
                <a:gd name="connsiteY56" fmla="*/ 6304058 h 6659216"/>
                <a:gd name="connsiteX57" fmla="*/ 0 w 11953461"/>
                <a:gd name="connsiteY57" fmla="*/ 5615939 h 6659216"/>
                <a:gd name="connsiteX58" fmla="*/ 0 w 11953461"/>
                <a:gd name="connsiteY58" fmla="*/ 4994412 h 6659216"/>
                <a:gd name="connsiteX59" fmla="*/ 0 w 11953461"/>
                <a:gd name="connsiteY59" fmla="*/ 4506069 h 6659216"/>
                <a:gd name="connsiteX60" fmla="*/ 0 w 11953461"/>
                <a:gd name="connsiteY60" fmla="*/ 3884543 h 6659216"/>
                <a:gd name="connsiteX61" fmla="*/ 0 w 11953461"/>
                <a:gd name="connsiteY61" fmla="*/ 3529384 h 6659216"/>
                <a:gd name="connsiteX62" fmla="*/ 0 w 11953461"/>
                <a:gd name="connsiteY62" fmla="*/ 3174226 h 6659216"/>
                <a:gd name="connsiteX63" fmla="*/ 0 w 11953461"/>
                <a:gd name="connsiteY63" fmla="*/ 2486107 h 6659216"/>
                <a:gd name="connsiteX64" fmla="*/ 0 w 11953461"/>
                <a:gd name="connsiteY64" fmla="*/ 1931173 h 6659216"/>
                <a:gd name="connsiteX65" fmla="*/ 0 w 11953461"/>
                <a:gd name="connsiteY65" fmla="*/ 1576014 h 6659216"/>
                <a:gd name="connsiteX66" fmla="*/ 0 w 11953461"/>
                <a:gd name="connsiteY66" fmla="*/ 887895 h 6659216"/>
                <a:gd name="connsiteX67" fmla="*/ 0 w 11953461"/>
                <a:gd name="connsiteY67" fmla="*/ 0 h 665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11953461" h="6659216" fill="none" extrusionOk="0">
                  <a:moveTo>
                    <a:pt x="0" y="0"/>
                  </a:moveTo>
                  <a:cubicBezTo>
                    <a:pt x="215545" y="-62373"/>
                    <a:pt x="462711" y="29835"/>
                    <a:pt x="597673" y="0"/>
                  </a:cubicBezTo>
                  <a:cubicBezTo>
                    <a:pt x="732635" y="-29835"/>
                    <a:pt x="1073193" y="59504"/>
                    <a:pt x="1434415" y="0"/>
                  </a:cubicBezTo>
                  <a:cubicBezTo>
                    <a:pt x="1795637" y="-59504"/>
                    <a:pt x="1855239" y="15988"/>
                    <a:pt x="2032088" y="0"/>
                  </a:cubicBezTo>
                  <a:cubicBezTo>
                    <a:pt x="2208937" y="-15988"/>
                    <a:pt x="2625498" y="73661"/>
                    <a:pt x="2868831" y="0"/>
                  </a:cubicBezTo>
                  <a:cubicBezTo>
                    <a:pt x="3112164" y="-73661"/>
                    <a:pt x="3197547" y="42720"/>
                    <a:pt x="3346969" y="0"/>
                  </a:cubicBezTo>
                  <a:cubicBezTo>
                    <a:pt x="3496391" y="-42720"/>
                    <a:pt x="3646147" y="18585"/>
                    <a:pt x="3944642" y="0"/>
                  </a:cubicBezTo>
                  <a:cubicBezTo>
                    <a:pt x="4243137" y="-18585"/>
                    <a:pt x="4216702" y="1565"/>
                    <a:pt x="4303246" y="0"/>
                  </a:cubicBezTo>
                  <a:cubicBezTo>
                    <a:pt x="4389790" y="-1565"/>
                    <a:pt x="4607022" y="1386"/>
                    <a:pt x="4781384" y="0"/>
                  </a:cubicBezTo>
                  <a:cubicBezTo>
                    <a:pt x="4955746" y="-1386"/>
                    <a:pt x="5228622" y="7715"/>
                    <a:pt x="5498592" y="0"/>
                  </a:cubicBezTo>
                  <a:cubicBezTo>
                    <a:pt x="5768562" y="-7715"/>
                    <a:pt x="5626737" y="24104"/>
                    <a:pt x="5737661" y="0"/>
                  </a:cubicBezTo>
                  <a:cubicBezTo>
                    <a:pt x="5848585" y="-24104"/>
                    <a:pt x="5945128" y="36849"/>
                    <a:pt x="6096265" y="0"/>
                  </a:cubicBezTo>
                  <a:cubicBezTo>
                    <a:pt x="6247402" y="-36849"/>
                    <a:pt x="6550436" y="39144"/>
                    <a:pt x="6813473" y="0"/>
                  </a:cubicBezTo>
                  <a:cubicBezTo>
                    <a:pt x="7076510" y="-39144"/>
                    <a:pt x="6953997" y="8266"/>
                    <a:pt x="7052542" y="0"/>
                  </a:cubicBezTo>
                  <a:cubicBezTo>
                    <a:pt x="7151087" y="-8266"/>
                    <a:pt x="7525929" y="2983"/>
                    <a:pt x="7650215" y="0"/>
                  </a:cubicBezTo>
                  <a:cubicBezTo>
                    <a:pt x="7774501" y="-2983"/>
                    <a:pt x="8117404" y="13299"/>
                    <a:pt x="8247888" y="0"/>
                  </a:cubicBezTo>
                  <a:cubicBezTo>
                    <a:pt x="8378372" y="-13299"/>
                    <a:pt x="8577488" y="22724"/>
                    <a:pt x="8845561" y="0"/>
                  </a:cubicBezTo>
                  <a:cubicBezTo>
                    <a:pt x="9113634" y="-22724"/>
                    <a:pt x="9227406" y="57670"/>
                    <a:pt x="9443234" y="0"/>
                  </a:cubicBezTo>
                  <a:cubicBezTo>
                    <a:pt x="9659062" y="-57670"/>
                    <a:pt x="9902273" y="18997"/>
                    <a:pt x="10160442" y="0"/>
                  </a:cubicBezTo>
                  <a:cubicBezTo>
                    <a:pt x="10418611" y="-18997"/>
                    <a:pt x="10290193" y="20287"/>
                    <a:pt x="10399511" y="0"/>
                  </a:cubicBezTo>
                  <a:cubicBezTo>
                    <a:pt x="10508829" y="-20287"/>
                    <a:pt x="10586975" y="20134"/>
                    <a:pt x="10758115" y="0"/>
                  </a:cubicBezTo>
                  <a:cubicBezTo>
                    <a:pt x="10929255" y="-20134"/>
                    <a:pt x="11083538" y="13308"/>
                    <a:pt x="11236253" y="0"/>
                  </a:cubicBezTo>
                  <a:cubicBezTo>
                    <a:pt x="11388968" y="-13308"/>
                    <a:pt x="11778520" y="74198"/>
                    <a:pt x="11953461" y="0"/>
                  </a:cubicBezTo>
                  <a:cubicBezTo>
                    <a:pt x="12004768" y="220423"/>
                    <a:pt x="11929909" y="408821"/>
                    <a:pt x="11953461" y="554935"/>
                  </a:cubicBezTo>
                  <a:cubicBezTo>
                    <a:pt x="11977013" y="701049"/>
                    <a:pt x="11942009" y="917203"/>
                    <a:pt x="11953461" y="1109869"/>
                  </a:cubicBezTo>
                  <a:cubicBezTo>
                    <a:pt x="11964913" y="1302535"/>
                    <a:pt x="11927664" y="1293431"/>
                    <a:pt x="11953461" y="1465028"/>
                  </a:cubicBezTo>
                  <a:cubicBezTo>
                    <a:pt x="11979258" y="1636625"/>
                    <a:pt x="11932122" y="1741848"/>
                    <a:pt x="11953461" y="1820186"/>
                  </a:cubicBezTo>
                  <a:cubicBezTo>
                    <a:pt x="11974800" y="1898524"/>
                    <a:pt x="11929027" y="2272051"/>
                    <a:pt x="11953461" y="2508305"/>
                  </a:cubicBezTo>
                  <a:cubicBezTo>
                    <a:pt x="11977895" y="2744559"/>
                    <a:pt x="11909255" y="2861248"/>
                    <a:pt x="11953461" y="2996647"/>
                  </a:cubicBezTo>
                  <a:cubicBezTo>
                    <a:pt x="11997667" y="3132046"/>
                    <a:pt x="11915045" y="3410501"/>
                    <a:pt x="11953461" y="3551582"/>
                  </a:cubicBezTo>
                  <a:cubicBezTo>
                    <a:pt x="11991877" y="3692664"/>
                    <a:pt x="11891114" y="3844895"/>
                    <a:pt x="11953461" y="4106517"/>
                  </a:cubicBezTo>
                  <a:cubicBezTo>
                    <a:pt x="12015808" y="4368139"/>
                    <a:pt x="11920881" y="4380012"/>
                    <a:pt x="11953461" y="4528267"/>
                  </a:cubicBezTo>
                  <a:cubicBezTo>
                    <a:pt x="11986041" y="4676522"/>
                    <a:pt x="11922403" y="4883944"/>
                    <a:pt x="11953461" y="5149794"/>
                  </a:cubicBezTo>
                  <a:cubicBezTo>
                    <a:pt x="11984519" y="5415644"/>
                    <a:pt x="11883381" y="5505963"/>
                    <a:pt x="11953461" y="5837913"/>
                  </a:cubicBezTo>
                  <a:cubicBezTo>
                    <a:pt x="12023541" y="6169863"/>
                    <a:pt x="11910797" y="6347246"/>
                    <a:pt x="11953461" y="6659216"/>
                  </a:cubicBezTo>
                  <a:cubicBezTo>
                    <a:pt x="11820374" y="6691881"/>
                    <a:pt x="11736947" y="6628817"/>
                    <a:pt x="11594857" y="6659216"/>
                  </a:cubicBezTo>
                  <a:cubicBezTo>
                    <a:pt x="11452767" y="6689615"/>
                    <a:pt x="11235440" y="6651124"/>
                    <a:pt x="11116719" y="6659216"/>
                  </a:cubicBezTo>
                  <a:cubicBezTo>
                    <a:pt x="10997998" y="6667308"/>
                    <a:pt x="10646728" y="6623086"/>
                    <a:pt x="10519046" y="6659216"/>
                  </a:cubicBezTo>
                  <a:cubicBezTo>
                    <a:pt x="10391364" y="6695346"/>
                    <a:pt x="9981412" y="6621765"/>
                    <a:pt x="9801838" y="6659216"/>
                  </a:cubicBezTo>
                  <a:cubicBezTo>
                    <a:pt x="9622264" y="6696667"/>
                    <a:pt x="9620493" y="6653044"/>
                    <a:pt x="9443234" y="6659216"/>
                  </a:cubicBezTo>
                  <a:cubicBezTo>
                    <a:pt x="9265975" y="6665388"/>
                    <a:pt x="9268800" y="6654123"/>
                    <a:pt x="9204165" y="6659216"/>
                  </a:cubicBezTo>
                  <a:cubicBezTo>
                    <a:pt x="9139530" y="6664309"/>
                    <a:pt x="8970131" y="6630692"/>
                    <a:pt x="8845561" y="6659216"/>
                  </a:cubicBezTo>
                  <a:cubicBezTo>
                    <a:pt x="8720991" y="6687740"/>
                    <a:pt x="8479998" y="6602167"/>
                    <a:pt x="8367423" y="6659216"/>
                  </a:cubicBezTo>
                  <a:cubicBezTo>
                    <a:pt x="8254848" y="6716265"/>
                    <a:pt x="7821938" y="6633945"/>
                    <a:pt x="7650215" y="6659216"/>
                  </a:cubicBezTo>
                  <a:cubicBezTo>
                    <a:pt x="7478492" y="6684487"/>
                    <a:pt x="7329868" y="6641794"/>
                    <a:pt x="7052542" y="6659216"/>
                  </a:cubicBezTo>
                  <a:cubicBezTo>
                    <a:pt x="6775216" y="6676638"/>
                    <a:pt x="6566738" y="6628160"/>
                    <a:pt x="6215800" y="6659216"/>
                  </a:cubicBezTo>
                  <a:cubicBezTo>
                    <a:pt x="5864862" y="6690272"/>
                    <a:pt x="5885139" y="6641217"/>
                    <a:pt x="5618127" y="6659216"/>
                  </a:cubicBezTo>
                  <a:cubicBezTo>
                    <a:pt x="5351115" y="6677215"/>
                    <a:pt x="5107897" y="6642267"/>
                    <a:pt x="4900919" y="6659216"/>
                  </a:cubicBezTo>
                  <a:cubicBezTo>
                    <a:pt x="4693941" y="6676165"/>
                    <a:pt x="4635656" y="6644866"/>
                    <a:pt x="4542315" y="6659216"/>
                  </a:cubicBezTo>
                  <a:cubicBezTo>
                    <a:pt x="4448974" y="6673566"/>
                    <a:pt x="3906494" y="6605476"/>
                    <a:pt x="3705573" y="6659216"/>
                  </a:cubicBezTo>
                  <a:cubicBezTo>
                    <a:pt x="3504652" y="6712956"/>
                    <a:pt x="3343516" y="6611947"/>
                    <a:pt x="3227434" y="6659216"/>
                  </a:cubicBezTo>
                  <a:cubicBezTo>
                    <a:pt x="3111352" y="6706485"/>
                    <a:pt x="3001812" y="6618899"/>
                    <a:pt x="2868831" y="6659216"/>
                  </a:cubicBezTo>
                  <a:cubicBezTo>
                    <a:pt x="2735850" y="6699533"/>
                    <a:pt x="2513989" y="6619261"/>
                    <a:pt x="2271158" y="6659216"/>
                  </a:cubicBezTo>
                  <a:cubicBezTo>
                    <a:pt x="2028327" y="6699171"/>
                    <a:pt x="1885655" y="6645349"/>
                    <a:pt x="1553950" y="6659216"/>
                  </a:cubicBezTo>
                  <a:cubicBezTo>
                    <a:pt x="1222245" y="6673083"/>
                    <a:pt x="1103763" y="6568948"/>
                    <a:pt x="717208" y="6659216"/>
                  </a:cubicBezTo>
                  <a:cubicBezTo>
                    <a:pt x="330653" y="6749484"/>
                    <a:pt x="229027" y="6599011"/>
                    <a:pt x="0" y="6659216"/>
                  </a:cubicBezTo>
                  <a:cubicBezTo>
                    <a:pt x="-33514" y="6540500"/>
                    <a:pt x="36837" y="6410054"/>
                    <a:pt x="0" y="6304058"/>
                  </a:cubicBezTo>
                  <a:cubicBezTo>
                    <a:pt x="-36837" y="6198062"/>
                    <a:pt x="49908" y="5804735"/>
                    <a:pt x="0" y="5615939"/>
                  </a:cubicBezTo>
                  <a:cubicBezTo>
                    <a:pt x="-49908" y="5427143"/>
                    <a:pt x="37428" y="5129801"/>
                    <a:pt x="0" y="4994412"/>
                  </a:cubicBezTo>
                  <a:cubicBezTo>
                    <a:pt x="-37428" y="4859023"/>
                    <a:pt x="42763" y="4657497"/>
                    <a:pt x="0" y="4506069"/>
                  </a:cubicBezTo>
                  <a:cubicBezTo>
                    <a:pt x="-42763" y="4354641"/>
                    <a:pt x="64655" y="4021503"/>
                    <a:pt x="0" y="3884543"/>
                  </a:cubicBezTo>
                  <a:cubicBezTo>
                    <a:pt x="-64655" y="3747583"/>
                    <a:pt x="15273" y="3651156"/>
                    <a:pt x="0" y="3529384"/>
                  </a:cubicBezTo>
                  <a:cubicBezTo>
                    <a:pt x="-15273" y="3407612"/>
                    <a:pt x="34576" y="3343902"/>
                    <a:pt x="0" y="3174226"/>
                  </a:cubicBezTo>
                  <a:cubicBezTo>
                    <a:pt x="-34576" y="3004550"/>
                    <a:pt x="75199" y="2689370"/>
                    <a:pt x="0" y="2486107"/>
                  </a:cubicBezTo>
                  <a:cubicBezTo>
                    <a:pt x="-75199" y="2282844"/>
                    <a:pt x="63623" y="2150341"/>
                    <a:pt x="0" y="1931173"/>
                  </a:cubicBezTo>
                  <a:cubicBezTo>
                    <a:pt x="-63623" y="1712005"/>
                    <a:pt x="33047" y="1675073"/>
                    <a:pt x="0" y="1576014"/>
                  </a:cubicBezTo>
                  <a:cubicBezTo>
                    <a:pt x="-33047" y="1476955"/>
                    <a:pt x="75992" y="1041595"/>
                    <a:pt x="0" y="887895"/>
                  </a:cubicBezTo>
                  <a:cubicBezTo>
                    <a:pt x="-75992" y="734195"/>
                    <a:pt x="88096" y="373606"/>
                    <a:pt x="0" y="0"/>
                  </a:cubicBezTo>
                  <a:close/>
                </a:path>
                <a:path w="11953461" h="6659216" stroke="0" extrusionOk="0">
                  <a:moveTo>
                    <a:pt x="0" y="0"/>
                  </a:moveTo>
                  <a:cubicBezTo>
                    <a:pt x="95691" y="-9598"/>
                    <a:pt x="125846" y="12149"/>
                    <a:pt x="239069" y="0"/>
                  </a:cubicBezTo>
                  <a:cubicBezTo>
                    <a:pt x="352292" y="-12149"/>
                    <a:pt x="586533" y="24633"/>
                    <a:pt x="717208" y="0"/>
                  </a:cubicBezTo>
                  <a:cubicBezTo>
                    <a:pt x="847883" y="-24633"/>
                    <a:pt x="1134526" y="9316"/>
                    <a:pt x="1434415" y="0"/>
                  </a:cubicBezTo>
                  <a:cubicBezTo>
                    <a:pt x="1734304" y="-9316"/>
                    <a:pt x="2077332" y="81342"/>
                    <a:pt x="2271158" y="0"/>
                  </a:cubicBezTo>
                  <a:cubicBezTo>
                    <a:pt x="2464984" y="-81342"/>
                    <a:pt x="2632127" y="14509"/>
                    <a:pt x="2749296" y="0"/>
                  </a:cubicBezTo>
                  <a:cubicBezTo>
                    <a:pt x="2866465" y="-14509"/>
                    <a:pt x="3035756" y="54411"/>
                    <a:pt x="3227434" y="0"/>
                  </a:cubicBezTo>
                  <a:cubicBezTo>
                    <a:pt x="3419112" y="-54411"/>
                    <a:pt x="3475343" y="37801"/>
                    <a:pt x="3586038" y="0"/>
                  </a:cubicBezTo>
                  <a:cubicBezTo>
                    <a:pt x="3696733" y="-37801"/>
                    <a:pt x="3832280" y="8273"/>
                    <a:pt x="3944642" y="0"/>
                  </a:cubicBezTo>
                  <a:cubicBezTo>
                    <a:pt x="4057004" y="-8273"/>
                    <a:pt x="4346211" y="30705"/>
                    <a:pt x="4542315" y="0"/>
                  </a:cubicBezTo>
                  <a:cubicBezTo>
                    <a:pt x="4738419" y="-30705"/>
                    <a:pt x="4722313" y="14678"/>
                    <a:pt x="4781384" y="0"/>
                  </a:cubicBezTo>
                  <a:cubicBezTo>
                    <a:pt x="4840455" y="-14678"/>
                    <a:pt x="5090096" y="18955"/>
                    <a:pt x="5259523" y="0"/>
                  </a:cubicBezTo>
                  <a:cubicBezTo>
                    <a:pt x="5428950" y="-18955"/>
                    <a:pt x="5408443" y="1010"/>
                    <a:pt x="5498592" y="0"/>
                  </a:cubicBezTo>
                  <a:cubicBezTo>
                    <a:pt x="5588741" y="-1010"/>
                    <a:pt x="5679221" y="20591"/>
                    <a:pt x="5857196" y="0"/>
                  </a:cubicBezTo>
                  <a:cubicBezTo>
                    <a:pt x="6035171" y="-20591"/>
                    <a:pt x="6264534" y="48403"/>
                    <a:pt x="6454869" y="0"/>
                  </a:cubicBezTo>
                  <a:cubicBezTo>
                    <a:pt x="6645204" y="-48403"/>
                    <a:pt x="7098198" y="20994"/>
                    <a:pt x="7291611" y="0"/>
                  </a:cubicBezTo>
                  <a:cubicBezTo>
                    <a:pt x="7485024" y="-20994"/>
                    <a:pt x="7742384" y="7254"/>
                    <a:pt x="8128353" y="0"/>
                  </a:cubicBezTo>
                  <a:cubicBezTo>
                    <a:pt x="8514322" y="-7254"/>
                    <a:pt x="8631471" y="23719"/>
                    <a:pt x="8845561" y="0"/>
                  </a:cubicBezTo>
                  <a:cubicBezTo>
                    <a:pt x="9059651" y="-23719"/>
                    <a:pt x="9455708" y="89251"/>
                    <a:pt x="9682303" y="0"/>
                  </a:cubicBezTo>
                  <a:cubicBezTo>
                    <a:pt x="9908898" y="-89251"/>
                    <a:pt x="9869740" y="4680"/>
                    <a:pt x="9921373" y="0"/>
                  </a:cubicBezTo>
                  <a:cubicBezTo>
                    <a:pt x="9973006" y="-4680"/>
                    <a:pt x="10233972" y="38516"/>
                    <a:pt x="10519046" y="0"/>
                  </a:cubicBezTo>
                  <a:cubicBezTo>
                    <a:pt x="10804120" y="-38516"/>
                    <a:pt x="10826002" y="57131"/>
                    <a:pt x="10997184" y="0"/>
                  </a:cubicBezTo>
                  <a:cubicBezTo>
                    <a:pt x="11168366" y="-57131"/>
                    <a:pt x="11565963" y="38618"/>
                    <a:pt x="11953461" y="0"/>
                  </a:cubicBezTo>
                  <a:cubicBezTo>
                    <a:pt x="11991193" y="143208"/>
                    <a:pt x="11928387" y="258938"/>
                    <a:pt x="11953461" y="421750"/>
                  </a:cubicBezTo>
                  <a:cubicBezTo>
                    <a:pt x="11978535" y="584562"/>
                    <a:pt x="11898522" y="793995"/>
                    <a:pt x="11953461" y="1043277"/>
                  </a:cubicBezTo>
                  <a:cubicBezTo>
                    <a:pt x="12008400" y="1292559"/>
                    <a:pt x="11922451" y="1371166"/>
                    <a:pt x="11953461" y="1598212"/>
                  </a:cubicBezTo>
                  <a:cubicBezTo>
                    <a:pt x="11984471" y="1825258"/>
                    <a:pt x="11945588" y="1989071"/>
                    <a:pt x="11953461" y="2153147"/>
                  </a:cubicBezTo>
                  <a:cubicBezTo>
                    <a:pt x="11961334" y="2317224"/>
                    <a:pt x="11900365" y="2494920"/>
                    <a:pt x="11953461" y="2774673"/>
                  </a:cubicBezTo>
                  <a:cubicBezTo>
                    <a:pt x="12006557" y="3054426"/>
                    <a:pt x="11936369" y="2994148"/>
                    <a:pt x="11953461" y="3196424"/>
                  </a:cubicBezTo>
                  <a:cubicBezTo>
                    <a:pt x="11970553" y="3398700"/>
                    <a:pt x="11941170" y="3391440"/>
                    <a:pt x="11953461" y="3551582"/>
                  </a:cubicBezTo>
                  <a:cubicBezTo>
                    <a:pt x="11965752" y="3711724"/>
                    <a:pt x="11926964" y="3890000"/>
                    <a:pt x="11953461" y="4173109"/>
                  </a:cubicBezTo>
                  <a:cubicBezTo>
                    <a:pt x="11979958" y="4456218"/>
                    <a:pt x="11946359" y="4554948"/>
                    <a:pt x="11953461" y="4661451"/>
                  </a:cubicBezTo>
                  <a:cubicBezTo>
                    <a:pt x="11960563" y="4767954"/>
                    <a:pt x="11935599" y="4884133"/>
                    <a:pt x="11953461" y="5016609"/>
                  </a:cubicBezTo>
                  <a:cubicBezTo>
                    <a:pt x="11971323" y="5149085"/>
                    <a:pt x="11912471" y="5207611"/>
                    <a:pt x="11953461" y="5371768"/>
                  </a:cubicBezTo>
                  <a:cubicBezTo>
                    <a:pt x="11994451" y="5535925"/>
                    <a:pt x="11941434" y="5616015"/>
                    <a:pt x="11953461" y="5793518"/>
                  </a:cubicBezTo>
                  <a:cubicBezTo>
                    <a:pt x="11965488" y="5971021"/>
                    <a:pt x="11853022" y="6270199"/>
                    <a:pt x="11953461" y="6659216"/>
                  </a:cubicBezTo>
                  <a:cubicBezTo>
                    <a:pt x="11805185" y="6680229"/>
                    <a:pt x="11714155" y="6650643"/>
                    <a:pt x="11594857" y="6659216"/>
                  </a:cubicBezTo>
                  <a:cubicBezTo>
                    <a:pt x="11475559" y="6667789"/>
                    <a:pt x="11383974" y="6654112"/>
                    <a:pt x="11236253" y="6659216"/>
                  </a:cubicBezTo>
                  <a:cubicBezTo>
                    <a:pt x="11088532" y="6664320"/>
                    <a:pt x="10906966" y="6601153"/>
                    <a:pt x="10638580" y="6659216"/>
                  </a:cubicBezTo>
                  <a:cubicBezTo>
                    <a:pt x="10370194" y="6717279"/>
                    <a:pt x="9992618" y="6599559"/>
                    <a:pt x="9801838" y="6659216"/>
                  </a:cubicBezTo>
                  <a:cubicBezTo>
                    <a:pt x="9611058" y="6718873"/>
                    <a:pt x="9354527" y="6591998"/>
                    <a:pt x="9084630" y="6659216"/>
                  </a:cubicBezTo>
                  <a:cubicBezTo>
                    <a:pt x="8814733" y="6726434"/>
                    <a:pt x="8733870" y="6636898"/>
                    <a:pt x="8606492" y="6659216"/>
                  </a:cubicBezTo>
                  <a:cubicBezTo>
                    <a:pt x="8479114" y="6681534"/>
                    <a:pt x="8246266" y="6628113"/>
                    <a:pt x="8008819" y="6659216"/>
                  </a:cubicBezTo>
                  <a:cubicBezTo>
                    <a:pt x="7771372" y="6690319"/>
                    <a:pt x="7874962" y="6654641"/>
                    <a:pt x="7769750" y="6659216"/>
                  </a:cubicBezTo>
                  <a:cubicBezTo>
                    <a:pt x="7664538" y="6663791"/>
                    <a:pt x="7258505" y="6623114"/>
                    <a:pt x="6933007" y="6659216"/>
                  </a:cubicBezTo>
                  <a:cubicBezTo>
                    <a:pt x="6607509" y="6695318"/>
                    <a:pt x="6762924" y="6631391"/>
                    <a:pt x="6693938" y="6659216"/>
                  </a:cubicBezTo>
                  <a:cubicBezTo>
                    <a:pt x="6624952" y="6687041"/>
                    <a:pt x="6256382" y="6605049"/>
                    <a:pt x="6096265" y="6659216"/>
                  </a:cubicBezTo>
                  <a:cubicBezTo>
                    <a:pt x="5936148" y="6713383"/>
                    <a:pt x="5623065" y="6643730"/>
                    <a:pt x="5379057" y="6659216"/>
                  </a:cubicBezTo>
                  <a:cubicBezTo>
                    <a:pt x="5135049" y="6674702"/>
                    <a:pt x="5062462" y="6625519"/>
                    <a:pt x="4781384" y="6659216"/>
                  </a:cubicBezTo>
                  <a:cubicBezTo>
                    <a:pt x="4500306" y="6692913"/>
                    <a:pt x="4621204" y="6643251"/>
                    <a:pt x="4542315" y="6659216"/>
                  </a:cubicBezTo>
                  <a:cubicBezTo>
                    <a:pt x="4463426" y="6675181"/>
                    <a:pt x="3993584" y="6634142"/>
                    <a:pt x="3705573" y="6659216"/>
                  </a:cubicBezTo>
                  <a:cubicBezTo>
                    <a:pt x="3417562" y="6684290"/>
                    <a:pt x="3438927" y="6628217"/>
                    <a:pt x="3227434" y="6659216"/>
                  </a:cubicBezTo>
                  <a:cubicBezTo>
                    <a:pt x="3015941" y="6690215"/>
                    <a:pt x="2586806" y="6644789"/>
                    <a:pt x="2390692" y="6659216"/>
                  </a:cubicBezTo>
                  <a:cubicBezTo>
                    <a:pt x="2194578" y="6673643"/>
                    <a:pt x="1981830" y="6602054"/>
                    <a:pt x="1673485" y="6659216"/>
                  </a:cubicBezTo>
                  <a:cubicBezTo>
                    <a:pt x="1365140" y="6716378"/>
                    <a:pt x="1222662" y="6658999"/>
                    <a:pt x="1075811" y="6659216"/>
                  </a:cubicBezTo>
                  <a:cubicBezTo>
                    <a:pt x="928960" y="6659433"/>
                    <a:pt x="794467" y="6657894"/>
                    <a:pt x="717208" y="6659216"/>
                  </a:cubicBezTo>
                  <a:cubicBezTo>
                    <a:pt x="639949" y="6660538"/>
                    <a:pt x="344448" y="6606329"/>
                    <a:pt x="0" y="6659216"/>
                  </a:cubicBezTo>
                  <a:cubicBezTo>
                    <a:pt x="-10526" y="6570743"/>
                    <a:pt x="231" y="6375284"/>
                    <a:pt x="0" y="6237466"/>
                  </a:cubicBezTo>
                  <a:cubicBezTo>
                    <a:pt x="-231" y="6099648"/>
                    <a:pt x="33548" y="5990578"/>
                    <a:pt x="0" y="5749123"/>
                  </a:cubicBezTo>
                  <a:cubicBezTo>
                    <a:pt x="-33548" y="5507668"/>
                    <a:pt x="21000" y="5441101"/>
                    <a:pt x="0" y="5327373"/>
                  </a:cubicBezTo>
                  <a:cubicBezTo>
                    <a:pt x="-21000" y="5213645"/>
                    <a:pt x="1338" y="5091496"/>
                    <a:pt x="0" y="4972215"/>
                  </a:cubicBezTo>
                  <a:cubicBezTo>
                    <a:pt x="-1338" y="4852934"/>
                    <a:pt x="16982" y="4718239"/>
                    <a:pt x="0" y="4483872"/>
                  </a:cubicBezTo>
                  <a:cubicBezTo>
                    <a:pt x="-16982" y="4249505"/>
                    <a:pt x="81566" y="3971779"/>
                    <a:pt x="0" y="3795753"/>
                  </a:cubicBezTo>
                  <a:cubicBezTo>
                    <a:pt x="-81566" y="3619727"/>
                    <a:pt x="16666" y="3409521"/>
                    <a:pt x="0" y="3307411"/>
                  </a:cubicBezTo>
                  <a:cubicBezTo>
                    <a:pt x="-16666" y="3205301"/>
                    <a:pt x="17538" y="2938980"/>
                    <a:pt x="0" y="2685884"/>
                  </a:cubicBezTo>
                  <a:cubicBezTo>
                    <a:pt x="-17538" y="2432788"/>
                    <a:pt x="17849" y="2429029"/>
                    <a:pt x="0" y="2330726"/>
                  </a:cubicBezTo>
                  <a:cubicBezTo>
                    <a:pt x="-17849" y="2232423"/>
                    <a:pt x="33646" y="1982146"/>
                    <a:pt x="0" y="1775791"/>
                  </a:cubicBezTo>
                  <a:cubicBezTo>
                    <a:pt x="-33646" y="1569436"/>
                    <a:pt x="26138" y="1394083"/>
                    <a:pt x="0" y="1220856"/>
                  </a:cubicBezTo>
                  <a:cubicBezTo>
                    <a:pt x="-26138" y="1047630"/>
                    <a:pt x="44850" y="984910"/>
                    <a:pt x="0" y="799106"/>
                  </a:cubicBezTo>
                  <a:cubicBezTo>
                    <a:pt x="-44850" y="613302"/>
                    <a:pt x="53923" y="22882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68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</a:gradFill>
            <a:ln w="76200">
              <a:extLst>
                <a:ext uri="{C807C97D-BFC1-408E-A445-0C87EB9F89A2}">
                  <ask:lineSketchStyleProps xmlns:ask="http://schemas.microsoft.com/office/drawing/2018/sketchyshapes" sd="285218177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Scroll: Horizontal 1">
              <a:extLst>
                <a:ext uri="{FF2B5EF4-FFF2-40B4-BE49-F238E27FC236}">
                  <a16:creationId xmlns:a16="http://schemas.microsoft.com/office/drawing/2014/main" id="{491A26C7-ACE3-AFD2-6D69-7CA812919231}"/>
                </a:ext>
              </a:extLst>
            </p:cNvPr>
            <p:cNvSpPr/>
            <p:nvPr/>
          </p:nvSpPr>
          <p:spPr>
            <a:xfrm>
              <a:off x="337931" y="152401"/>
              <a:ext cx="11562522" cy="6659216"/>
            </a:xfrm>
            <a:prstGeom prst="horizontalScroll">
              <a:avLst>
                <a:gd name="adj" fmla="val 18968"/>
              </a:avLst>
            </a:prstGeom>
            <a:gradFill flip="none" rotWithShape="1">
              <a:gsLst>
                <a:gs pos="0">
                  <a:srgbClr val="0070C0"/>
                </a:gs>
                <a:gs pos="33915">
                  <a:srgbClr val="AA2640"/>
                </a:gs>
                <a:gs pos="51000">
                  <a:srgbClr val="FF00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4" name="Picture 143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5F6E529D-CD7C-D276-0977-860AE133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37"/>
            <a:stretch/>
          </p:blipFill>
          <p:spPr>
            <a:xfrm>
              <a:off x="1793303" y="1743023"/>
              <a:ext cx="9013845" cy="353134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452178-EEC6-93A3-C52A-D07310739401}"/>
                </a:ext>
              </a:extLst>
            </p:cNvPr>
            <p:cNvSpPr txBox="1"/>
            <p:nvPr/>
          </p:nvSpPr>
          <p:spPr>
            <a:xfrm>
              <a:off x="5830958" y="5746581"/>
              <a:ext cx="5870712" cy="830997"/>
            </a:xfrm>
            <a:custGeom>
              <a:avLst/>
              <a:gdLst>
                <a:gd name="connsiteX0" fmla="*/ 0 w 5870712"/>
                <a:gd name="connsiteY0" fmla="*/ 0 h 830997"/>
                <a:gd name="connsiteX1" fmla="*/ 645778 w 5870712"/>
                <a:gd name="connsiteY1" fmla="*/ 0 h 830997"/>
                <a:gd name="connsiteX2" fmla="*/ 1174142 w 5870712"/>
                <a:gd name="connsiteY2" fmla="*/ 0 h 830997"/>
                <a:gd name="connsiteX3" fmla="*/ 1702506 w 5870712"/>
                <a:gd name="connsiteY3" fmla="*/ 0 h 830997"/>
                <a:gd name="connsiteX4" fmla="*/ 2289578 w 5870712"/>
                <a:gd name="connsiteY4" fmla="*/ 0 h 830997"/>
                <a:gd name="connsiteX5" fmla="*/ 2817942 w 5870712"/>
                <a:gd name="connsiteY5" fmla="*/ 0 h 830997"/>
                <a:gd name="connsiteX6" fmla="*/ 3522427 w 5870712"/>
                <a:gd name="connsiteY6" fmla="*/ 0 h 830997"/>
                <a:gd name="connsiteX7" fmla="*/ 3933377 w 5870712"/>
                <a:gd name="connsiteY7" fmla="*/ 0 h 830997"/>
                <a:gd name="connsiteX8" fmla="*/ 4520448 w 5870712"/>
                <a:gd name="connsiteY8" fmla="*/ 0 h 830997"/>
                <a:gd name="connsiteX9" fmla="*/ 5048812 w 5870712"/>
                <a:gd name="connsiteY9" fmla="*/ 0 h 830997"/>
                <a:gd name="connsiteX10" fmla="*/ 5870712 w 5870712"/>
                <a:gd name="connsiteY10" fmla="*/ 0 h 830997"/>
                <a:gd name="connsiteX11" fmla="*/ 5870712 w 5870712"/>
                <a:gd name="connsiteY11" fmla="*/ 398879 h 830997"/>
                <a:gd name="connsiteX12" fmla="*/ 5870712 w 5870712"/>
                <a:gd name="connsiteY12" fmla="*/ 830997 h 830997"/>
                <a:gd name="connsiteX13" fmla="*/ 5224934 w 5870712"/>
                <a:gd name="connsiteY13" fmla="*/ 830997 h 830997"/>
                <a:gd name="connsiteX14" fmla="*/ 4696570 w 5870712"/>
                <a:gd name="connsiteY14" fmla="*/ 830997 h 830997"/>
                <a:gd name="connsiteX15" fmla="*/ 3992084 w 5870712"/>
                <a:gd name="connsiteY15" fmla="*/ 830997 h 830997"/>
                <a:gd name="connsiteX16" fmla="*/ 3405013 w 5870712"/>
                <a:gd name="connsiteY16" fmla="*/ 830997 h 830997"/>
                <a:gd name="connsiteX17" fmla="*/ 2700528 w 5870712"/>
                <a:gd name="connsiteY17" fmla="*/ 830997 h 830997"/>
                <a:gd name="connsiteX18" fmla="*/ 2230871 w 5870712"/>
                <a:gd name="connsiteY18" fmla="*/ 830997 h 830997"/>
                <a:gd name="connsiteX19" fmla="*/ 1819921 w 5870712"/>
                <a:gd name="connsiteY19" fmla="*/ 830997 h 830997"/>
                <a:gd name="connsiteX20" fmla="*/ 1408971 w 5870712"/>
                <a:gd name="connsiteY20" fmla="*/ 830997 h 830997"/>
                <a:gd name="connsiteX21" fmla="*/ 939314 w 5870712"/>
                <a:gd name="connsiteY21" fmla="*/ 830997 h 830997"/>
                <a:gd name="connsiteX22" fmla="*/ 0 w 5870712"/>
                <a:gd name="connsiteY22" fmla="*/ 830997 h 830997"/>
                <a:gd name="connsiteX23" fmla="*/ 0 w 5870712"/>
                <a:gd name="connsiteY23" fmla="*/ 415499 h 830997"/>
                <a:gd name="connsiteX24" fmla="*/ 0 w 5870712"/>
                <a:gd name="connsiteY24" fmla="*/ 0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70712" h="830997" extrusionOk="0">
                  <a:moveTo>
                    <a:pt x="0" y="0"/>
                  </a:moveTo>
                  <a:cubicBezTo>
                    <a:pt x="299677" y="-45822"/>
                    <a:pt x="440323" y="54797"/>
                    <a:pt x="645778" y="0"/>
                  </a:cubicBezTo>
                  <a:cubicBezTo>
                    <a:pt x="851233" y="-54797"/>
                    <a:pt x="971222" y="59082"/>
                    <a:pt x="1174142" y="0"/>
                  </a:cubicBezTo>
                  <a:cubicBezTo>
                    <a:pt x="1377062" y="-59082"/>
                    <a:pt x="1525539" y="32440"/>
                    <a:pt x="1702506" y="0"/>
                  </a:cubicBezTo>
                  <a:cubicBezTo>
                    <a:pt x="1879473" y="-32440"/>
                    <a:pt x="2149563" y="65069"/>
                    <a:pt x="2289578" y="0"/>
                  </a:cubicBezTo>
                  <a:cubicBezTo>
                    <a:pt x="2429593" y="-65069"/>
                    <a:pt x="2666240" y="2802"/>
                    <a:pt x="2817942" y="0"/>
                  </a:cubicBezTo>
                  <a:cubicBezTo>
                    <a:pt x="2969644" y="-2802"/>
                    <a:pt x="3297602" y="47925"/>
                    <a:pt x="3522427" y="0"/>
                  </a:cubicBezTo>
                  <a:cubicBezTo>
                    <a:pt x="3747253" y="-47925"/>
                    <a:pt x="3755999" y="44311"/>
                    <a:pt x="3933377" y="0"/>
                  </a:cubicBezTo>
                  <a:cubicBezTo>
                    <a:pt x="4110755" y="-44311"/>
                    <a:pt x="4274806" y="8267"/>
                    <a:pt x="4520448" y="0"/>
                  </a:cubicBezTo>
                  <a:cubicBezTo>
                    <a:pt x="4766090" y="-8267"/>
                    <a:pt x="4904220" y="16324"/>
                    <a:pt x="5048812" y="0"/>
                  </a:cubicBezTo>
                  <a:cubicBezTo>
                    <a:pt x="5193404" y="-16324"/>
                    <a:pt x="5633736" y="81711"/>
                    <a:pt x="5870712" y="0"/>
                  </a:cubicBezTo>
                  <a:cubicBezTo>
                    <a:pt x="5882827" y="139356"/>
                    <a:pt x="5864255" y="244012"/>
                    <a:pt x="5870712" y="398879"/>
                  </a:cubicBezTo>
                  <a:cubicBezTo>
                    <a:pt x="5877169" y="553746"/>
                    <a:pt x="5864783" y="681138"/>
                    <a:pt x="5870712" y="830997"/>
                  </a:cubicBezTo>
                  <a:cubicBezTo>
                    <a:pt x="5592639" y="871323"/>
                    <a:pt x="5515395" y="779808"/>
                    <a:pt x="5224934" y="830997"/>
                  </a:cubicBezTo>
                  <a:cubicBezTo>
                    <a:pt x="4934473" y="882186"/>
                    <a:pt x="4936920" y="768849"/>
                    <a:pt x="4696570" y="830997"/>
                  </a:cubicBezTo>
                  <a:cubicBezTo>
                    <a:pt x="4456220" y="893145"/>
                    <a:pt x="4280846" y="782829"/>
                    <a:pt x="3992084" y="830997"/>
                  </a:cubicBezTo>
                  <a:cubicBezTo>
                    <a:pt x="3703322" y="879165"/>
                    <a:pt x="3669182" y="793171"/>
                    <a:pt x="3405013" y="830997"/>
                  </a:cubicBezTo>
                  <a:cubicBezTo>
                    <a:pt x="3140844" y="868823"/>
                    <a:pt x="2981285" y="753698"/>
                    <a:pt x="2700528" y="830997"/>
                  </a:cubicBezTo>
                  <a:cubicBezTo>
                    <a:pt x="2419771" y="908296"/>
                    <a:pt x="2347052" y="803729"/>
                    <a:pt x="2230871" y="830997"/>
                  </a:cubicBezTo>
                  <a:cubicBezTo>
                    <a:pt x="2114690" y="858265"/>
                    <a:pt x="2020126" y="817533"/>
                    <a:pt x="1819921" y="830997"/>
                  </a:cubicBezTo>
                  <a:cubicBezTo>
                    <a:pt x="1619716" y="844461"/>
                    <a:pt x="1570857" y="813968"/>
                    <a:pt x="1408971" y="830997"/>
                  </a:cubicBezTo>
                  <a:cubicBezTo>
                    <a:pt x="1247085" y="848026"/>
                    <a:pt x="1046074" y="817310"/>
                    <a:pt x="939314" y="830997"/>
                  </a:cubicBezTo>
                  <a:cubicBezTo>
                    <a:pt x="832554" y="844684"/>
                    <a:pt x="384469" y="830257"/>
                    <a:pt x="0" y="830997"/>
                  </a:cubicBezTo>
                  <a:cubicBezTo>
                    <a:pt x="-31706" y="694223"/>
                    <a:pt x="17604" y="538326"/>
                    <a:pt x="0" y="415499"/>
                  </a:cubicBezTo>
                  <a:cubicBezTo>
                    <a:pt x="-17604" y="292672"/>
                    <a:pt x="44422" y="183696"/>
                    <a:pt x="0" y="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5888276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FROM</a:t>
              </a:r>
              <a:endParaRPr lang="en-IN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D6C2E-9CBF-AF8D-BF4F-1366E20150FE}"/>
                </a:ext>
              </a:extLst>
            </p:cNvPr>
            <p:cNvSpPr txBox="1"/>
            <p:nvPr/>
          </p:nvSpPr>
          <p:spPr>
            <a:xfrm>
              <a:off x="466422" y="419570"/>
              <a:ext cx="6086778" cy="830997"/>
            </a:xfrm>
            <a:custGeom>
              <a:avLst/>
              <a:gdLst>
                <a:gd name="connsiteX0" fmla="*/ 0 w 6086778"/>
                <a:gd name="connsiteY0" fmla="*/ 0 h 830997"/>
                <a:gd name="connsiteX1" fmla="*/ 614211 w 6086778"/>
                <a:gd name="connsiteY1" fmla="*/ 0 h 830997"/>
                <a:gd name="connsiteX2" fmla="*/ 1228422 w 6086778"/>
                <a:gd name="connsiteY2" fmla="*/ 0 h 830997"/>
                <a:gd name="connsiteX3" fmla="*/ 1781766 w 6086778"/>
                <a:gd name="connsiteY3" fmla="*/ 0 h 830997"/>
                <a:gd name="connsiteX4" fmla="*/ 2213374 w 6086778"/>
                <a:gd name="connsiteY4" fmla="*/ 0 h 830997"/>
                <a:gd name="connsiteX5" fmla="*/ 2644982 w 6086778"/>
                <a:gd name="connsiteY5" fmla="*/ 0 h 830997"/>
                <a:gd name="connsiteX6" fmla="*/ 3198325 w 6086778"/>
                <a:gd name="connsiteY6" fmla="*/ 0 h 830997"/>
                <a:gd name="connsiteX7" fmla="*/ 3569065 w 6086778"/>
                <a:gd name="connsiteY7" fmla="*/ 0 h 830997"/>
                <a:gd name="connsiteX8" fmla="*/ 4061541 w 6086778"/>
                <a:gd name="connsiteY8" fmla="*/ 0 h 830997"/>
                <a:gd name="connsiteX9" fmla="*/ 4432281 w 6086778"/>
                <a:gd name="connsiteY9" fmla="*/ 0 h 830997"/>
                <a:gd name="connsiteX10" fmla="*/ 4803021 w 6086778"/>
                <a:gd name="connsiteY10" fmla="*/ 0 h 830997"/>
                <a:gd name="connsiteX11" fmla="*/ 5356365 w 6086778"/>
                <a:gd name="connsiteY11" fmla="*/ 0 h 830997"/>
                <a:gd name="connsiteX12" fmla="*/ 6086778 w 6086778"/>
                <a:gd name="connsiteY12" fmla="*/ 0 h 830997"/>
                <a:gd name="connsiteX13" fmla="*/ 6086778 w 6086778"/>
                <a:gd name="connsiteY13" fmla="*/ 432118 h 830997"/>
                <a:gd name="connsiteX14" fmla="*/ 6086778 w 6086778"/>
                <a:gd name="connsiteY14" fmla="*/ 830997 h 830997"/>
                <a:gd name="connsiteX15" fmla="*/ 5411699 w 6086778"/>
                <a:gd name="connsiteY15" fmla="*/ 830997 h 830997"/>
                <a:gd name="connsiteX16" fmla="*/ 5040959 w 6086778"/>
                <a:gd name="connsiteY16" fmla="*/ 830997 h 830997"/>
                <a:gd name="connsiteX17" fmla="*/ 4487615 w 6086778"/>
                <a:gd name="connsiteY17" fmla="*/ 830997 h 830997"/>
                <a:gd name="connsiteX18" fmla="*/ 3812536 w 6086778"/>
                <a:gd name="connsiteY18" fmla="*/ 830997 h 830997"/>
                <a:gd name="connsiteX19" fmla="*/ 3320061 w 6086778"/>
                <a:gd name="connsiteY19" fmla="*/ 830997 h 830997"/>
                <a:gd name="connsiteX20" fmla="*/ 2827585 w 6086778"/>
                <a:gd name="connsiteY20" fmla="*/ 830997 h 830997"/>
                <a:gd name="connsiteX21" fmla="*/ 2335109 w 6086778"/>
                <a:gd name="connsiteY21" fmla="*/ 830997 h 830997"/>
                <a:gd name="connsiteX22" fmla="*/ 1903501 w 6086778"/>
                <a:gd name="connsiteY22" fmla="*/ 830997 h 830997"/>
                <a:gd name="connsiteX23" fmla="*/ 1532761 w 6086778"/>
                <a:gd name="connsiteY23" fmla="*/ 830997 h 830997"/>
                <a:gd name="connsiteX24" fmla="*/ 979418 w 6086778"/>
                <a:gd name="connsiteY24" fmla="*/ 830997 h 830997"/>
                <a:gd name="connsiteX25" fmla="*/ 0 w 6086778"/>
                <a:gd name="connsiteY25" fmla="*/ 830997 h 830997"/>
                <a:gd name="connsiteX26" fmla="*/ 0 w 6086778"/>
                <a:gd name="connsiteY26" fmla="*/ 407189 h 830997"/>
                <a:gd name="connsiteX27" fmla="*/ 0 w 6086778"/>
                <a:gd name="connsiteY27" fmla="*/ 0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86778" h="830997" fill="none" extrusionOk="0">
                  <a:moveTo>
                    <a:pt x="0" y="0"/>
                  </a:moveTo>
                  <a:cubicBezTo>
                    <a:pt x="188527" y="-1307"/>
                    <a:pt x="394584" y="55689"/>
                    <a:pt x="614211" y="0"/>
                  </a:cubicBezTo>
                  <a:cubicBezTo>
                    <a:pt x="833838" y="-55689"/>
                    <a:pt x="1046201" y="23442"/>
                    <a:pt x="1228422" y="0"/>
                  </a:cubicBezTo>
                  <a:cubicBezTo>
                    <a:pt x="1410643" y="-23442"/>
                    <a:pt x="1519779" y="30385"/>
                    <a:pt x="1781766" y="0"/>
                  </a:cubicBezTo>
                  <a:cubicBezTo>
                    <a:pt x="2043753" y="-30385"/>
                    <a:pt x="1998911" y="23279"/>
                    <a:pt x="2213374" y="0"/>
                  </a:cubicBezTo>
                  <a:cubicBezTo>
                    <a:pt x="2427837" y="-23279"/>
                    <a:pt x="2545810" y="14814"/>
                    <a:pt x="2644982" y="0"/>
                  </a:cubicBezTo>
                  <a:cubicBezTo>
                    <a:pt x="2744154" y="-14814"/>
                    <a:pt x="3021112" y="27914"/>
                    <a:pt x="3198325" y="0"/>
                  </a:cubicBezTo>
                  <a:cubicBezTo>
                    <a:pt x="3375538" y="-27914"/>
                    <a:pt x="3475477" y="42080"/>
                    <a:pt x="3569065" y="0"/>
                  </a:cubicBezTo>
                  <a:cubicBezTo>
                    <a:pt x="3662653" y="-42080"/>
                    <a:pt x="3933235" y="50115"/>
                    <a:pt x="4061541" y="0"/>
                  </a:cubicBezTo>
                  <a:cubicBezTo>
                    <a:pt x="4189847" y="-50115"/>
                    <a:pt x="4295159" y="26249"/>
                    <a:pt x="4432281" y="0"/>
                  </a:cubicBezTo>
                  <a:cubicBezTo>
                    <a:pt x="4569403" y="-26249"/>
                    <a:pt x="4667111" y="258"/>
                    <a:pt x="4803021" y="0"/>
                  </a:cubicBezTo>
                  <a:cubicBezTo>
                    <a:pt x="4938931" y="-258"/>
                    <a:pt x="5165441" y="25963"/>
                    <a:pt x="5356365" y="0"/>
                  </a:cubicBezTo>
                  <a:cubicBezTo>
                    <a:pt x="5547289" y="-25963"/>
                    <a:pt x="5805939" y="28780"/>
                    <a:pt x="6086778" y="0"/>
                  </a:cubicBezTo>
                  <a:cubicBezTo>
                    <a:pt x="6114397" y="174792"/>
                    <a:pt x="6043576" y="275866"/>
                    <a:pt x="6086778" y="432118"/>
                  </a:cubicBezTo>
                  <a:cubicBezTo>
                    <a:pt x="6129980" y="588370"/>
                    <a:pt x="6073230" y="723728"/>
                    <a:pt x="6086778" y="830997"/>
                  </a:cubicBezTo>
                  <a:cubicBezTo>
                    <a:pt x="5950323" y="888373"/>
                    <a:pt x="5673613" y="762324"/>
                    <a:pt x="5411699" y="830997"/>
                  </a:cubicBezTo>
                  <a:cubicBezTo>
                    <a:pt x="5149785" y="899670"/>
                    <a:pt x="5204244" y="792101"/>
                    <a:pt x="5040959" y="830997"/>
                  </a:cubicBezTo>
                  <a:cubicBezTo>
                    <a:pt x="4877674" y="869893"/>
                    <a:pt x="4676828" y="784787"/>
                    <a:pt x="4487615" y="830997"/>
                  </a:cubicBezTo>
                  <a:cubicBezTo>
                    <a:pt x="4298402" y="877207"/>
                    <a:pt x="4100130" y="780524"/>
                    <a:pt x="3812536" y="830997"/>
                  </a:cubicBezTo>
                  <a:cubicBezTo>
                    <a:pt x="3524942" y="881470"/>
                    <a:pt x="3530338" y="818109"/>
                    <a:pt x="3320061" y="830997"/>
                  </a:cubicBezTo>
                  <a:cubicBezTo>
                    <a:pt x="3109784" y="843885"/>
                    <a:pt x="2957250" y="824860"/>
                    <a:pt x="2827585" y="830997"/>
                  </a:cubicBezTo>
                  <a:cubicBezTo>
                    <a:pt x="2697920" y="837134"/>
                    <a:pt x="2513572" y="798109"/>
                    <a:pt x="2335109" y="830997"/>
                  </a:cubicBezTo>
                  <a:cubicBezTo>
                    <a:pt x="2156646" y="863885"/>
                    <a:pt x="2038048" y="827789"/>
                    <a:pt x="1903501" y="830997"/>
                  </a:cubicBezTo>
                  <a:cubicBezTo>
                    <a:pt x="1768954" y="834205"/>
                    <a:pt x="1670206" y="817256"/>
                    <a:pt x="1532761" y="830997"/>
                  </a:cubicBezTo>
                  <a:cubicBezTo>
                    <a:pt x="1395316" y="844738"/>
                    <a:pt x="1245525" y="816885"/>
                    <a:pt x="979418" y="830997"/>
                  </a:cubicBezTo>
                  <a:cubicBezTo>
                    <a:pt x="713311" y="845109"/>
                    <a:pt x="332992" y="772730"/>
                    <a:pt x="0" y="830997"/>
                  </a:cubicBezTo>
                  <a:cubicBezTo>
                    <a:pt x="-22729" y="659907"/>
                    <a:pt x="26853" y="511080"/>
                    <a:pt x="0" y="407189"/>
                  </a:cubicBezTo>
                  <a:cubicBezTo>
                    <a:pt x="-26853" y="303298"/>
                    <a:pt x="47816" y="157185"/>
                    <a:pt x="0" y="0"/>
                  </a:cubicBezTo>
                  <a:close/>
                </a:path>
                <a:path w="6086778" h="830997" stroke="0" extrusionOk="0">
                  <a:moveTo>
                    <a:pt x="0" y="0"/>
                  </a:moveTo>
                  <a:cubicBezTo>
                    <a:pt x="235293" y="-6250"/>
                    <a:pt x="315531" y="30489"/>
                    <a:pt x="492476" y="0"/>
                  </a:cubicBezTo>
                  <a:cubicBezTo>
                    <a:pt x="669421" y="-30489"/>
                    <a:pt x="812822" y="28192"/>
                    <a:pt x="1106687" y="0"/>
                  </a:cubicBezTo>
                  <a:cubicBezTo>
                    <a:pt x="1400552" y="-28192"/>
                    <a:pt x="1322708" y="22087"/>
                    <a:pt x="1477427" y="0"/>
                  </a:cubicBezTo>
                  <a:cubicBezTo>
                    <a:pt x="1632146" y="-22087"/>
                    <a:pt x="1671169" y="25335"/>
                    <a:pt x="1848167" y="0"/>
                  </a:cubicBezTo>
                  <a:cubicBezTo>
                    <a:pt x="2025165" y="-25335"/>
                    <a:pt x="2176479" y="4441"/>
                    <a:pt x="2279775" y="0"/>
                  </a:cubicBezTo>
                  <a:cubicBezTo>
                    <a:pt x="2383071" y="-4441"/>
                    <a:pt x="2606414" y="16735"/>
                    <a:pt x="2772251" y="0"/>
                  </a:cubicBezTo>
                  <a:cubicBezTo>
                    <a:pt x="2938088" y="-16735"/>
                    <a:pt x="2990099" y="24456"/>
                    <a:pt x="3142991" y="0"/>
                  </a:cubicBezTo>
                  <a:cubicBezTo>
                    <a:pt x="3295883" y="-24456"/>
                    <a:pt x="3521351" y="40989"/>
                    <a:pt x="3757202" y="0"/>
                  </a:cubicBezTo>
                  <a:cubicBezTo>
                    <a:pt x="3993053" y="-40989"/>
                    <a:pt x="4138564" y="51660"/>
                    <a:pt x="4249678" y="0"/>
                  </a:cubicBezTo>
                  <a:cubicBezTo>
                    <a:pt x="4360792" y="-51660"/>
                    <a:pt x="4577820" y="44674"/>
                    <a:pt x="4681286" y="0"/>
                  </a:cubicBezTo>
                  <a:cubicBezTo>
                    <a:pt x="4784752" y="-44674"/>
                    <a:pt x="4987910" y="40023"/>
                    <a:pt x="5112894" y="0"/>
                  </a:cubicBezTo>
                  <a:cubicBezTo>
                    <a:pt x="5237878" y="-40023"/>
                    <a:pt x="5352638" y="32617"/>
                    <a:pt x="5483634" y="0"/>
                  </a:cubicBezTo>
                  <a:cubicBezTo>
                    <a:pt x="5614630" y="-32617"/>
                    <a:pt x="5904200" y="21058"/>
                    <a:pt x="6086778" y="0"/>
                  </a:cubicBezTo>
                  <a:cubicBezTo>
                    <a:pt x="6116173" y="99333"/>
                    <a:pt x="6066608" y="261396"/>
                    <a:pt x="6086778" y="407189"/>
                  </a:cubicBezTo>
                  <a:cubicBezTo>
                    <a:pt x="6106948" y="552982"/>
                    <a:pt x="6049443" y="728142"/>
                    <a:pt x="6086778" y="830997"/>
                  </a:cubicBezTo>
                  <a:cubicBezTo>
                    <a:pt x="5920462" y="856517"/>
                    <a:pt x="5790464" y="827042"/>
                    <a:pt x="5716038" y="830997"/>
                  </a:cubicBezTo>
                  <a:cubicBezTo>
                    <a:pt x="5641612" y="834952"/>
                    <a:pt x="5274233" y="771174"/>
                    <a:pt x="5101827" y="830997"/>
                  </a:cubicBezTo>
                  <a:cubicBezTo>
                    <a:pt x="4929421" y="890820"/>
                    <a:pt x="4700934" y="791754"/>
                    <a:pt x="4487615" y="830997"/>
                  </a:cubicBezTo>
                  <a:cubicBezTo>
                    <a:pt x="4274296" y="870240"/>
                    <a:pt x="4103200" y="754922"/>
                    <a:pt x="3812536" y="830997"/>
                  </a:cubicBezTo>
                  <a:cubicBezTo>
                    <a:pt x="3521872" y="907072"/>
                    <a:pt x="3476162" y="787178"/>
                    <a:pt x="3259193" y="830997"/>
                  </a:cubicBezTo>
                  <a:cubicBezTo>
                    <a:pt x="3042224" y="874816"/>
                    <a:pt x="3036008" y="795041"/>
                    <a:pt x="2827585" y="830997"/>
                  </a:cubicBezTo>
                  <a:cubicBezTo>
                    <a:pt x="2619162" y="866953"/>
                    <a:pt x="2591470" y="815369"/>
                    <a:pt x="2456845" y="830997"/>
                  </a:cubicBezTo>
                  <a:cubicBezTo>
                    <a:pt x="2322220" y="846625"/>
                    <a:pt x="2102940" y="810394"/>
                    <a:pt x="1781766" y="830997"/>
                  </a:cubicBezTo>
                  <a:cubicBezTo>
                    <a:pt x="1460592" y="851600"/>
                    <a:pt x="1368116" y="794461"/>
                    <a:pt x="1228422" y="830997"/>
                  </a:cubicBezTo>
                  <a:cubicBezTo>
                    <a:pt x="1088728" y="867533"/>
                    <a:pt x="857449" y="810139"/>
                    <a:pt x="614211" y="830997"/>
                  </a:cubicBezTo>
                  <a:cubicBezTo>
                    <a:pt x="370973" y="851855"/>
                    <a:pt x="153546" y="778256"/>
                    <a:pt x="0" y="830997"/>
                  </a:cubicBezTo>
                  <a:cubicBezTo>
                    <a:pt x="-14925" y="699271"/>
                    <a:pt x="32901" y="533399"/>
                    <a:pt x="0" y="398879"/>
                  </a:cubicBezTo>
                  <a:cubicBezTo>
                    <a:pt x="-32901" y="264359"/>
                    <a:pt x="3333" y="1668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9756004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982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824411 w 12192000"/>
              <a:gd name="connsiteY1" fmla="*/ 0 h 6858000"/>
              <a:gd name="connsiteX2" fmla="*/ 1648823 w 12192000"/>
              <a:gd name="connsiteY2" fmla="*/ 0 h 6858000"/>
              <a:gd name="connsiteX3" fmla="*/ 2473234 w 12192000"/>
              <a:gd name="connsiteY3" fmla="*/ 0 h 6858000"/>
              <a:gd name="connsiteX4" fmla="*/ 2809966 w 12192000"/>
              <a:gd name="connsiteY4" fmla="*/ 0 h 6858000"/>
              <a:gd name="connsiteX5" fmla="*/ 3024777 w 12192000"/>
              <a:gd name="connsiteY5" fmla="*/ 0 h 6858000"/>
              <a:gd name="connsiteX6" fmla="*/ 3849189 w 12192000"/>
              <a:gd name="connsiteY6" fmla="*/ 0 h 6858000"/>
              <a:gd name="connsiteX7" fmla="*/ 4429760 w 12192000"/>
              <a:gd name="connsiteY7" fmla="*/ 0 h 6858000"/>
              <a:gd name="connsiteX8" fmla="*/ 4766491 w 12192000"/>
              <a:gd name="connsiteY8" fmla="*/ 0 h 6858000"/>
              <a:gd name="connsiteX9" fmla="*/ 5347063 w 12192000"/>
              <a:gd name="connsiteY9" fmla="*/ 0 h 6858000"/>
              <a:gd name="connsiteX10" fmla="*/ 6171474 w 12192000"/>
              <a:gd name="connsiteY10" fmla="*/ 0 h 6858000"/>
              <a:gd name="connsiteX11" fmla="*/ 6386286 w 12192000"/>
              <a:gd name="connsiteY11" fmla="*/ 0 h 6858000"/>
              <a:gd name="connsiteX12" fmla="*/ 7088777 w 12192000"/>
              <a:gd name="connsiteY12" fmla="*/ 0 h 6858000"/>
              <a:gd name="connsiteX13" fmla="*/ 7669349 w 12192000"/>
              <a:gd name="connsiteY13" fmla="*/ 0 h 6858000"/>
              <a:gd name="connsiteX14" fmla="*/ 7884160 w 12192000"/>
              <a:gd name="connsiteY14" fmla="*/ 0 h 6858000"/>
              <a:gd name="connsiteX15" fmla="*/ 8586651 w 12192000"/>
              <a:gd name="connsiteY15" fmla="*/ 0 h 6858000"/>
              <a:gd name="connsiteX16" fmla="*/ 9045303 w 12192000"/>
              <a:gd name="connsiteY16" fmla="*/ 0 h 6858000"/>
              <a:gd name="connsiteX17" fmla="*/ 9625874 w 12192000"/>
              <a:gd name="connsiteY17" fmla="*/ 0 h 6858000"/>
              <a:gd name="connsiteX18" fmla="*/ 10450286 w 12192000"/>
              <a:gd name="connsiteY18" fmla="*/ 0 h 6858000"/>
              <a:gd name="connsiteX19" fmla="*/ 11152777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365760 h 6858000"/>
              <a:gd name="connsiteX22" fmla="*/ 12192000 w 12192000"/>
              <a:gd name="connsiteY22" fmla="*/ 868680 h 6858000"/>
              <a:gd name="connsiteX23" fmla="*/ 12192000 w 12192000"/>
              <a:gd name="connsiteY23" fmla="*/ 1303020 h 6858000"/>
              <a:gd name="connsiteX24" fmla="*/ 12192000 w 12192000"/>
              <a:gd name="connsiteY24" fmla="*/ 1874520 h 6858000"/>
              <a:gd name="connsiteX25" fmla="*/ 12192000 w 12192000"/>
              <a:gd name="connsiteY25" fmla="*/ 2514600 h 6858000"/>
              <a:gd name="connsiteX26" fmla="*/ 12192000 w 12192000"/>
              <a:gd name="connsiteY26" fmla="*/ 3223260 h 6858000"/>
              <a:gd name="connsiteX27" fmla="*/ 12192000 w 12192000"/>
              <a:gd name="connsiteY27" fmla="*/ 3863340 h 6858000"/>
              <a:gd name="connsiteX28" fmla="*/ 12192000 w 12192000"/>
              <a:gd name="connsiteY28" fmla="*/ 4366260 h 6858000"/>
              <a:gd name="connsiteX29" fmla="*/ 12192000 w 12192000"/>
              <a:gd name="connsiteY29" fmla="*/ 5074920 h 6858000"/>
              <a:gd name="connsiteX30" fmla="*/ 12192000 w 12192000"/>
              <a:gd name="connsiteY30" fmla="*/ 5783580 h 6858000"/>
              <a:gd name="connsiteX31" fmla="*/ 12192000 w 12192000"/>
              <a:gd name="connsiteY31" fmla="*/ 6149340 h 6858000"/>
              <a:gd name="connsiteX32" fmla="*/ 12192000 w 12192000"/>
              <a:gd name="connsiteY32" fmla="*/ 6858000 h 6858000"/>
              <a:gd name="connsiteX33" fmla="*/ 11733349 w 12192000"/>
              <a:gd name="connsiteY33" fmla="*/ 6858000 h 6858000"/>
              <a:gd name="connsiteX34" fmla="*/ 10908937 w 12192000"/>
              <a:gd name="connsiteY34" fmla="*/ 6858000 h 6858000"/>
              <a:gd name="connsiteX35" fmla="*/ 10694126 w 12192000"/>
              <a:gd name="connsiteY35" fmla="*/ 6858000 h 6858000"/>
              <a:gd name="connsiteX36" fmla="*/ 9869714 w 12192000"/>
              <a:gd name="connsiteY36" fmla="*/ 6858000 h 6858000"/>
              <a:gd name="connsiteX37" fmla="*/ 9532983 w 12192000"/>
              <a:gd name="connsiteY37" fmla="*/ 6858000 h 6858000"/>
              <a:gd name="connsiteX38" fmla="*/ 8708571 w 12192000"/>
              <a:gd name="connsiteY38" fmla="*/ 6858000 h 6858000"/>
              <a:gd name="connsiteX39" fmla="*/ 8371840 w 12192000"/>
              <a:gd name="connsiteY39" fmla="*/ 6858000 h 6858000"/>
              <a:gd name="connsiteX40" fmla="*/ 8157029 w 12192000"/>
              <a:gd name="connsiteY40" fmla="*/ 6858000 h 6858000"/>
              <a:gd name="connsiteX41" fmla="*/ 7942217 w 12192000"/>
              <a:gd name="connsiteY41" fmla="*/ 6858000 h 6858000"/>
              <a:gd name="connsiteX42" fmla="*/ 7605486 w 12192000"/>
              <a:gd name="connsiteY42" fmla="*/ 6858000 h 6858000"/>
              <a:gd name="connsiteX43" fmla="*/ 6781074 w 12192000"/>
              <a:gd name="connsiteY43" fmla="*/ 6858000 h 6858000"/>
              <a:gd name="connsiteX44" fmla="*/ 6200503 w 12192000"/>
              <a:gd name="connsiteY44" fmla="*/ 6858000 h 6858000"/>
              <a:gd name="connsiteX45" fmla="*/ 5376091 w 12192000"/>
              <a:gd name="connsiteY45" fmla="*/ 6858000 h 6858000"/>
              <a:gd name="connsiteX46" fmla="*/ 5161280 w 12192000"/>
              <a:gd name="connsiteY46" fmla="*/ 6858000 h 6858000"/>
              <a:gd name="connsiteX47" fmla="*/ 4702629 w 12192000"/>
              <a:gd name="connsiteY47" fmla="*/ 6858000 h 6858000"/>
              <a:gd name="connsiteX48" fmla="*/ 4243977 w 12192000"/>
              <a:gd name="connsiteY48" fmla="*/ 6858000 h 6858000"/>
              <a:gd name="connsiteX49" fmla="*/ 3907246 w 12192000"/>
              <a:gd name="connsiteY49" fmla="*/ 6858000 h 6858000"/>
              <a:gd name="connsiteX50" fmla="*/ 3448594 w 12192000"/>
              <a:gd name="connsiteY50" fmla="*/ 6858000 h 6858000"/>
              <a:gd name="connsiteX51" fmla="*/ 2868023 w 12192000"/>
              <a:gd name="connsiteY51" fmla="*/ 6858000 h 6858000"/>
              <a:gd name="connsiteX52" fmla="*/ 2165531 w 12192000"/>
              <a:gd name="connsiteY52" fmla="*/ 6858000 h 6858000"/>
              <a:gd name="connsiteX53" fmla="*/ 1463040 w 12192000"/>
              <a:gd name="connsiteY53" fmla="*/ 6858000 h 6858000"/>
              <a:gd name="connsiteX54" fmla="*/ 1248229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6492240 h 6858000"/>
              <a:gd name="connsiteX57" fmla="*/ 0 w 12192000"/>
              <a:gd name="connsiteY57" fmla="*/ 6057900 h 6858000"/>
              <a:gd name="connsiteX58" fmla="*/ 0 w 12192000"/>
              <a:gd name="connsiteY58" fmla="*/ 5623560 h 6858000"/>
              <a:gd name="connsiteX59" fmla="*/ 0 w 12192000"/>
              <a:gd name="connsiteY59" fmla="*/ 5120640 h 6858000"/>
              <a:gd name="connsiteX60" fmla="*/ 0 w 12192000"/>
              <a:gd name="connsiteY60" fmla="*/ 4411980 h 6858000"/>
              <a:gd name="connsiteX61" fmla="*/ 0 w 12192000"/>
              <a:gd name="connsiteY61" fmla="*/ 3703320 h 6858000"/>
              <a:gd name="connsiteX62" fmla="*/ 0 w 12192000"/>
              <a:gd name="connsiteY62" fmla="*/ 2994660 h 6858000"/>
              <a:gd name="connsiteX63" fmla="*/ 0 w 12192000"/>
              <a:gd name="connsiteY63" fmla="*/ 2286000 h 6858000"/>
              <a:gd name="connsiteX64" fmla="*/ 0 w 12192000"/>
              <a:gd name="connsiteY64" fmla="*/ 1920240 h 6858000"/>
              <a:gd name="connsiteX65" fmla="*/ 0 w 12192000"/>
              <a:gd name="connsiteY65" fmla="*/ 1417320 h 6858000"/>
              <a:gd name="connsiteX66" fmla="*/ 0 w 12192000"/>
              <a:gd name="connsiteY66" fmla="*/ 777240 h 6858000"/>
              <a:gd name="connsiteX67" fmla="*/ 0 w 12192000"/>
              <a:gd name="connsiteY6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2192000" h="6858000" fill="none" extrusionOk="0">
                <a:moveTo>
                  <a:pt x="0" y="0"/>
                </a:moveTo>
                <a:cubicBezTo>
                  <a:pt x="316995" y="-38159"/>
                  <a:pt x="562730" y="58929"/>
                  <a:pt x="824411" y="0"/>
                </a:cubicBezTo>
                <a:cubicBezTo>
                  <a:pt x="1086092" y="-58929"/>
                  <a:pt x="1478453" y="61281"/>
                  <a:pt x="1648823" y="0"/>
                </a:cubicBezTo>
                <a:cubicBezTo>
                  <a:pt x="1819193" y="-61281"/>
                  <a:pt x="2249390" y="86959"/>
                  <a:pt x="2473234" y="0"/>
                </a:cubicBezTo>
                <a:cubicBezTo>
                  <a:pt x="2697078" y="-86959"/>
                  <a:pt x="2657932" y="27470"/>
                  <a:pt x="2809966" y="0"/>
                </a:cubicBezTo>
                <a:cubicBezTo>
                  <a:pt x="2962000" y="-27470"/>
                  <a:pt x="2977904" y="4660"/>
                  <a:pt x="3024777" y="0"/>
                </a:cubicBezTo>
                <a:cubicBezTo>
                  <a:pt x="3071650" y="-4660"/>
                  <a:pt x="3675130" y="36625"/>
                  <a:pt x="3849189" y="0"/>
                </a:cubicBezTo>
                <a:cubicBezTo>
                  <a:pt x="4023248" y="-36625"/>
                  <a:pt x="4194538" y="64972"/>
                  <a:pt x="4429760" y="0"/>
                </a:cubicBezTo>
                <a:cubicBezTo>
                  <a:pt x="4664982" y="-64972"/>
                  <a:pt x="4631683" y="25532"/>
                  <a:pt x="4766491" y="0"/>
                </a:cubicBezTo>
                <a:cubicBezTo>
                  <a:pt x="4901299" y="-25532"/>
                  <a:pt x="5087360" y="32239"/>
                  <a:pt x="5347063" y="0"/>
                </a:cubicBezTo>
                <a:cubicBezTo>
                  <a:pt x="5606766" y="-32239"/>
                  <a:pt x="5921358" y="14632"/>
                  <a:pt x="6171474" y="0"/>
                </a:cubicBezTo>
                <a:cubicBezTo>
                  <a:pt x="6421590" y="-14632"/>
                  <a:pt x="6315882" y="25120"/>
                  <a:pt x="6386286" y="0"/>
                </a:cubicBezTo>
                <a:cubicBezTo>
                  <a:pt x="6456690" y="-25120"/>
                  <a:pt x="6765855" y="66230"/>
                  <a:pt x="7088777" y="0"/>
                </a:cubicBezTo>
                <a:cubicBezTo>
                  <a:pt x="7411699" y="-66230"/>
                  <a:pt x="7475533" y="21538"/>
                  <a:pt x="7669349" y="0"/>
                </a:cubicBezTo>
                <a:cubicBezTo>
                  <a:pt x="7863165" y="-21538"/>
                  <a:pt x="7837668" y="5241"/>
                  <a:pt x="7884160" y="0"/>
                </a:cubicBezTo>
                <a:cubicBezTo>
                  <a:pt x="7930652" y="-5241"/>
                  <a:pt x="8432765" y="38969"/>
                  <a:pt x="8586651" y="0"/>
                </a:cubicBezTo>
                <a:cubicBezTo>
                  <a:pt x="8740537" y="-38969"/>
                  <a:pt x="8942716" y="46891"/>
                  <a:pt x="9045303" y="0"/>
                </a:cubicBezTo>
                <a:cubicBezTo>
                  <a:pt x="9147890" y="-46891"/>
                  <a:pt x="9467598" y="511"/>
                  <a:pt x="9625874" y="0"/>
                </a:cubicBezTo>
                <a:cubicBezTo>
                  <a:pt x="9784150" y="-511"/>
                  <a:pt x="10235726" y="46236"/>
                  <a:pt x="10450286" y="0"/>
                </a:cubicBezTo>
                <a:cubicBezTo>
                  <a:pt x="10664846" y="-46236"/>
                  <a:pt x="10893816" y="50669"/>
                  <a:pt x="11152777" y="0"/>
                </a:cubicBezTo>
                <a:cubicBezTo>
                  <a:pt x="11411738" y="-50669"/>
                  <a:pt x="11846854" y="85418"/>
                  <a:pt x="12192000" y="0"/>
                </a:cubicBezTo>
                <a:cubicBezTo>
                  <a:pt x="12196775" y="76320"/>
                  <a:pt x="12175187" y="228165"/>
                  <a:pt x="12192000" y="365760"/>
                </a:cubicBezTo>
                <a:cubicBezTo>
                  <a:pt x="12208813" y="503355"/>
                  <a:pt x="12161128" y="682300"/>
                  <a:pt x="12192000" y="868680"/>
                </a:cubicBezTo>
                <a:cubicBezTo>
                  <a:pt x="12222872" y="1055060"/>
                  <a:pt x="12162085" y="1117983"/>
                  <a:pt x="12192000" y="1303020"/>
                </a:cubicBezTo>
                <a:cubicBezTo>
                  <a:pt x="12221915" y="1488057"/>
                  <a:pt x="12146439" y="1692824"/>
                  <a:pt x="12192000" y="1874520"/>
                </a:cubicBezTo>
                <a:cubicBezTo>
                  <a:pt x="12237561" y="2056216"/>
                  <a:pt x="12146768" y="2274692"/>
                  <a:pt x="12192000" y="2514600"/>
                </a:cubicBezTo>
                <a:cubicBezTo>
                  <a:pt x="12237232" y="2754508"/>
                  <a:pt x="12186009" y="2891258"/>
                  <a:pt x="12192000" y="3223260"/>
                </a:cubicBezTo>
                <a:cubicBezTo>
                  <a:pt x="12197991" y="3555262"/>
                  <a:pt x="12123721" y="3570362"/>
                  <a:pt x="12192000" y="3863340"/>
                </a:cubicBezTo>
                <a:cubicBezTo>
                  <a:pt x="12260279" y="4156318"/>
                  <a:pt x="12183074" y="4156413"/>
                  <a:pt x="12192000" y="4366260"/>
                </a:cubicBezTo>
                <a:cubicBezTo>
                  <a:pt x="12200926" y="4576107"/>
                  <a:pt x="12141849" y="4761442"/>
                  <a:pt x="12192000" y="5074920"/>
                </a:cubicBezTo>
                <a:cubicBezTo>
                  <a:pt x="12242151" y="5388398"/>
                  <a:pt x="12141070" y="5499599"/>
                  <a:pt x="12192000" y="5783580"/>
                </a:cubicBezTo>
                <a:cubicBezTo>
                  <a:pt x="12242930" y="6067561"/>
                  <a:pt x="12188989" y="6072565"/>
                  <a:pt x="12192000" y="6149340"/>
                </a:cubicBezTo>
                <a:cubicBezTo>
                  <a:pt x="12195011" y="6226115"/>
                  <a:pt x="12119769" y="6667593"/>
                  <a:pt x="12192000" y="6858000"/>
                </a:cubicBezTo>
                <a:cubicBezTo>
                  <a:pt x="12028811" y="6885696"/>
                  <a:pt x="11957635" y="6827048"/>
                  <a:pt x="11733349" y="6858000"/>
                </a:cubicBezTo>
                <a:cubicBezTo>
                  <a:pt x="11509063" y="6888952"/>
                  <a:pt x="11283085" y="6840126"/>
                  <a:pt x="10908937" y="6858000"/>
                </a:cubicBezTo>
                <a:cubicBezTo>
                  <a:pt x="10534789" y="6875874"/>
                  <a:pt x="10766135" y="6854678"/>
                  <a:pt x="10694126" y="6858000"/>
                </a:cubicBezTo>
                <a:cubicBezTo>
                  <a:pt x="10622117" y="6861322"/>
                  <a:pt x="10278231" y="6797080"/>
                  <a:pt x="9869714" y="6858000"/>
                </a:cubicBezTo>
                <a:cubicBezTo>
                  <a:pt x="9461197" y="6918920"/>
                  <a:pt x="9655266" y="6833482"/>
                  <a:pt x="9532983" y="6858000"/>
                </a:cubicBezTo>
                <a:cubicBezTo>
                  <a:pt x="9410700" y="6882518"/>
                  <a:pt x="9022328" y="6807470"/>
                  <a:pt x="8708571" y="6858000"/>
                </a:cubicBezTo>
                <a:cubicBezTo>
                  <a:pt x="8394814" y="6908530"/>
                  <a:pt x="8539161" y="6848566"/>
                  <a:pt x="8371840" y="6858000"/>
                </a:cubicBezTo>
                <a:cubicBezTo>
                  <a:pt x="8204519" y="6867434"/>
                  <a:pt x="8243055" y="6847700"/>
                  <a:pt x="8157029" y="6858000"/>
                </a:cubicBezTo>
                <a:cubicBezTo>
                  <a:pt x="8071003" y="6868300"/>
                  <a:pt x="8017456" y="6838588"/>
                  <a:pt x="7942217" y="6858000"/>
                </a:cubicBezTo>
                <a:cubicBezTo>
                  <a:pt x="7866978" y="6877412"/>
                  <a:pt x="7732841" y="6843846"/>
                  <a:pt x="7605486" y="6858000"/>
                </a:cubicBezTo>
                <a:cubicBezTo>
                  <a:pt x="7478131" y="6872154"/>
                  <a:pt x="7048015" y="6855627"/>
                  <a:pt x="6781074" y="6858000"/>
                </a:cubicBezTo>
                <a:cubicBezTo>
                  <a:pt x="6514133" y="6860373"/>
                  <a:pt x="6339817" y="6842572"/>
                  <a:pt x="6200503" y="6858000"/>
                </a:cubicBezTo>
                <a:cubicBezTo>
                  <a:pt x="6061189" y="6873428"/>
                  <a:pt x="5674833" y="6785556"/>
                  <a:pt x="5376091" y="6858000"/>
                </a:cubicBezTo>
                <a:cubicBezTo>
                  <a:pt x="5077349" y="6930444"/>
                  <a:pt x="5227652" y="6853255"/>
                  <a:pt x="5161280" y="6858000"/>
                </a:cubicBezTo>
                <a:cubicBezTo>
                  <a:pt x="5094908" y="6862745"/>
                  <a:pt x="4834960" y="6852209"/>
                  <a:pt x="4702629" y="6858000"/>
                </a:cubicBezTo>
                <a:cubicBezTo>
                  <a:pt x="4570298" y="6863791"/>
                  <a:pt x="4429380" y="6805582"/>
                  <a:pt x="4243977" y="6858000"/>
                </a:cubicBezTo>
                <a:cubicBezTo>
                  <a:pt x="4058574" y="6910418"/>
                  <a:pt x="4012533" y="6828751"/>
                  <a:pt x="3907246" y="6858000"/>
                </a:cubicBezTo>
                <a:cubicBezTo>
                  <a:pt x="3801959" y="6887249"/>
                  <a:pt x="3579598" y="6847560"/>
                  <a:pt x="3448594" y="6858000"/>
                </a:cubicBezTo>
                <a:cubicBezTo>
                  <a:pt x="3317590" y="6868440"/>
                  <a:pt x="3059454" y="6850994"/>
                  <a:pt x="2868023" y="6858000"/>
                </a:cubicBezTo>
                <a:cubicBezTo>
                  <a:pt x="2676592" y="6865006"/>
                  <a:pt x="2357177" y="6853185"/>
                  <a:pt x="2165531" y="6858000"/>
                </a:cubicBezTo>
                <a:cubicBezTo>
                  <a:pt x="1973885" y="6862815"/>
                  <a:pt x="1719534" y="6774600"/>
                  <a:pt x="1463040" y="6858000"/>
                </a:cubicBezTo>
                <a:cubicBezTo>
                  <a:pt x="1206546" y="6941400"/>
                  <a:pt x="1338857" y="6832275"/>
                  <a:pt x="1248229" y="6858000"/>
                </a:cubicBezTo>
                <a:cubicBezTo>
                  <a:pt x="1157601" y="6883725"/>
                  <a:pt x="426681" y="6839455"/>
                  <a:pt x="0" y="6858000"/>
                </a:cubicBezTo>
                <a:cubicBezTo>
                  <a:pt x="-41807" y="6683880"/>
                  <a:pt x="36364" y="6590845"/>
                  <a:pt x="0" y="6492240"/>
                </a:cubicBezTo>
                <a:cubicBezTo>
                  <a:pt x="-36364" y="6393635"/>
                  <a:pt x="4276" y="6243721"/>
                  <a:pt x="0" y="6057900"/>
                </a:cubicBezTo>
                <a:cubicBezTo>
                  <a:pt x="-4276" y="5872079"/>
                  <a:pt x="36891" y="5811115"/>
                  <a:pt x="0" y="5623560"/>
                </a:cubicBezTo>
                <a:cubicBezTo>
                  <a:pt x="-36891" y="5436005"/>
                  <a:pt x="38458" y="5362534"/>
                  <a:pt x="0" y="5120640"/>
                </a:cubicBezTo>
                <a:cubicBezTo>
                  <a:pt x="-38458" y="4878746"/>
                  <a:pt x="14074" y="4644558"/>
                  <a:pt x="0" y="4411980"/>
                </a:cubicBezTo>
                <a:cubicBezTo>
                  <a:pt x="-14074" y="4179402"/>
                  <a:pt x="75404" y="3995979"/>
                  <a:pt x="0" y="3703320"/>
                </a:cubicBezTo>
                <a:cubicBezTo>
                  <a:pt x="-75404" y="3410661"/>
                  <a:pt x="64938" y="3304826"/>
                  <a:pt x="0" y="2994660"/>
                </a:cubicBezTo>
                <a:cubicBezTo>
                  <a:pt x="-64938" y="2684494"/>
                  <a:pt x="3421" y="2516708"/>
                  <a:pt x="0" y="2286000"/>
                </a:cubicBezTo>
                <a:cubicBezTo>
                  <a:pt x="-3421" y="2055292"/>
                  <a:pt x="27463" y="2003523"/>
                  <a:pt x="0" y="1920240"/>
                </a:cubicBezTo>
                <a:cubicBezTo>
                  <a:pt x="-27463" y="1836957"/>
                  <a:pt x="39762" y="1581678"/>
                  <a:pt x="0" y="1417320"/>
                </a:cubicBezTo>
                <a:cubicBezTo>
                  <a:pt x="-39762" y="1252962"/>
                  <a:pt x="14416" y="921996"/>
                  <a:pt x="0" y="777240"/>
                </a:cubicBezTo>
                <a:cubicBezTo>
                  <a:pt x="-14416" y="632484"/>
                  <a:pt x="81330" y="354909"/>
                  <a:pt x="0" y="0"/>
                </a:cubicBezTo>
                <a:close/>
              </a:path>
              <a:path w="12192000" h="6858000" stroke="0" extrusionOk="0">
                <a:moveTo>
                  <a:pt x="0" y="0"/>
                </a:moveTo>
                <a:cubicBezTo>
                  <a:pt x="135463" y="-17966"/>
                  <a:pt x="463048" y="20786"/>
                  <a:pt x="580571" y="0"/>
                </a:cubicBezTo>
                <a:cubicBezTo>
                  <a:pt x="698094" y="-20786"/>
                  <a:pt x="730281" y="17997"/>
                  <a:pt x="795383" y="0"/>
                </a:cubicBezTo>
                <a:cubicBezTo>
                  <a:pt x="860485" y="-17997"/>
                  <a:pt x="1098642" y="56762"/>
                  <a:pt x="1375954" y="0"/>
                </a:cubicBezTo>
                <a:cubicBezTo>
                  <a:pt x="1653266" y="-56762"/>
                  <a:pt x="1698613" y="41892"/>
                  <a:pt x="1834606" y="0"/>
                </a:cubicBezTo>
                <a:cubicBezTo>
                  <a:pt x="1970599" y="-41892"/>
                  <a:pt x="2096861" y="24511"/>
                  <a:pt x="2293257" y="0"/>
                </a:cubicBezTo>
                <a:cubicBezTo>
                  <a:pt x="2489653" y="-24511"/>
                  <a:pt x="2624069" y="1481"/>
                  <a:pt x="2751909" y="0"/>
                </a:cubicBezTo>
                <a:cubicBezTo>
                  <a:pt x="2879749" y="-1481"/>
                  <a:pt x="3164487" y="73108"/>
                  <a:pt x="3576320" y="0"/>
                </a:cubicBezTo>
                <a:cubicBezTo>
                  <a:pt x="3988153" y="-73108"/>
                  <a:pt x="3995677" y="13677"/>
                  <a:pt x="4156891" y="0"/>
                </a:cubicBezTo>
                <a:cubicBezTo>
                  <a:pt x="4318105" y="-13677"/>
                  <a:pt x="4551236" y="45135"/>
                  <a:pt x="4737463" y="0"/>
                </a:cubicBezTo>
                <a:cubicBezTo>
                  <a:pt x="4923690" y="-45135"/>
                  <a:pt x="5006758" y="28768"/>
                  <a:pt x="5074194" y="0"/>
                </a:cubicBezTo>
                <a:cubicBezTo>
                  <a:pt x="5141630" y="-28768"/>
                  <a:pt x="5592682" y="86191"/>
                  <a:pt x="5898606" y="0"/>
                </a:cubicBezTo>
                <a:cubicBezTo>
                  <a:pt x="6204530" y="-86191"/>
                  <a:pt x="6352808" y="45985"/>
                  <a:pt x="6601097" y="0"/>
                </a:cubicBezTo>
                <a:cubicBezTo>
                  <a:pt x="6849386" y="-45985"/>
                  <a:pt x="6863868" y="40265"/>
                  <a:pt x="6937829" y="0"/>
                </a:cubicBezTo>
                <a:cubicBezTo>
                  <a:pt x="7011790" y="-40265"/>
                  <a:pt x="7504569" y="35279"/>
                  <a:pt x="7762240" y="0"/>
                </a:cubicBezTo>
                <a:cubicBezTo>
                  <a:pt x="8019911" y="-35279"/>
                  <a:pt x="7895511" y="21373"/>
                  <a:pt x="7977051" y="0"/>
                </a:cubicBezTo>
                <a:cubicBezTo>
                  <a:pt x="8058591" y="-21373"/>
                  <a:pt x="8542447" y="31229"/>
                  <a:pt x="8801463" y="0"/>
                </a:cubicBezTo>
                <a:cubicBezTo>
                  <a:pt x="9060479" y="-31229"/>
                  <a:pt x="9394601" y="24287"/>
                  <a:pt x="9625874" y="0"/>
                </a:cubicBezTo>
                <a:cubicBezTo>
                  <a:pt x="9857147" y="-24287"/>
                  <a:pt x="10077358" y="11854"/>
                  <a:pt x="10206446" y="0"/>
                </a:cubicBezTo>
                <a:cubicBezTo>
                  <a:pt x="10335534" y="-11854"/>
                  <a:pt x="10590770" y="21685"/>
                  <a:pt x="10908937" y="0"/>
                </a:cubicBezTo>
                <a:cubicBezTo>
                  <a:pt x="11227104" y="-21685"/>
                  <a:pt x="11216719" y="19904"/>
                  <a:pt x="11367589" y="0"/>
                </a:cubicBezTo>
                <a:cubicBezTo>
                  <a:pt x="11518459" y="-19904"/>
                  <a:pt x="11506548" y="10503"/>
                  <a:pt x="11582400" y="0"/>
                </a:cubicBezTo>
                <a:cubicBezTo>
                  <a:pt x="11658252" y="-10503"/>
                  <a:pt x="12021324" y="59504"/>
                  <a:pt x="12192000" y="0"/>
                </a:cubicBezTo>
                <a:cubicBezTo>
                  <a:pt x="12217425" y="269938"/>
                  <a:pt x="12130648" y="388665"/>
                  <a:pt x="12192000" y="571500"/>
                </a:cubicBezTo>
                <a:cubicBezTo>
                  <a:pt x="12253352" y="754335"/>
                  <a:pt x="12185825" y="782459"/>
                  <a:pt x="12192000" y="937260"/>
                </a:cubicBezTo>
                <a:cubicBezTo>
                  <a:pt x="12198175" y="1092061"/>
                  <a:pt x="12160940" y="1324887"/>
                  <a:pt x="12192000" y="1508760"/>
                </a:cubicBezTo>
                <a:cubicBezTo>
                  <a:pt x="12223060" y="1692633"/>
                  <a:pt x="12191405" y="1709206"/>
                  <a:pt x="12192000" y="1874520"/>
                </a:cubicBezTo>
                <a:cubicBezTo>
                  <a:pt x="12192595" y="2039834"/>
                  <a:pt x="12188335" y="2100423"/>
                  <a:pt x="12192000" y="2240280"/>
                </a:cubicBezTo>
                <a:cubicBezTo>
                  <a:pt x="12195665" y="2380137"/>
                  <a:pt x="12174565" y="2537706"/>
                  <a:pt x="12192000" y="2674620"/>
                </a:cubicBezTo>
                <a:cubicBezTo>
                  <a:pt x="12209435" y="2811534"/>
                  <a:pt x="12159289" y="2930065"/>
                  <a:pt x="12192000" y="3177540"/>
                </a:cubicBezTo>
                <a:cubicBezTo>
                  <a:pt x="12224711" y="3425015"/>
                  <a:pt x="12190423" y="3625907"/>
                  <a:pt x="12192000" y="3886200"/>
                </a:cubicBezTo>
                <a:cubicBezTo>
                  <a:pt x="12193577" y="4146493"/>
                  <a:pt x="12143796" y="4191120"/>
                  <a:pt x="12192000" y="4320540"/>
                </a:cubicBezTo>
                <a:cubicBezTo>
                  <a:pt x="12240204" y="4449960"/>
                  <a:pt x="12149991" y="4672061"/>
                  <a:pt x="12192000" y="4892040"/>
                </a:cubicBezTo>
                <a:cubicBezTo>
                  <a:pt x="12234009" y="5112019"/>
                  <a:pt x="12173788" y="5219032"/>
                  <a:pt x="12192000" y="5326380"/>
                </a:cubicBezTo>
                <a:cubicBezTo>
                  <a:pt x="12210212" y="5433728"/>
                  <a:pt x="12167909" y="5656580"/>
                  <a:pt x="12192000" y="5760720"/>
                </a:cubicBezTo>
                <a:cubicBezTo>
                  <a:pt x="12216091" y="5864860"/>
                  <a:pt x="12168779" y="6134059"/>
                  <a:pt x="12192000" y="6332220"/>
                </a:cubicBezTo>
                <a:cubicBezTo>
                  <a:pt x="12215221" y="6530381"/>
                  <a:pt x="12161985" y="6750281"/>
                  <a:pt x="12192000" y="6858000"/>
                </a:cubicBezTo>
                <a:cubicBezTo>
                  <a:pt x="11961922" y="6921028"/>
                  <a:pt x="11716176" y="6847347"/>
                  <a:pt x="11367589" y="6858000"/>
                </a:cubicBezTo>
                <a:cubicBezTo>
                  <a:pt x="11019002" y="6868653"/>
                  <a:pt x="11014027" y="6815797"/>
                  <a:pt x="10908937" y="6858000"/>
                </a:cubicBezTo>
                <a:cubicBezTo>
                  <a:pt x="10803847" y="6900203"/>
                  <a:pt x="10458657" y="6838788"/>
                  <a:pt x="10084526" y="6858000"/>
                </a:cubicBezTo>
                <a:cubicBezTo>
                  <a:pt x="9710395" y="6877212"/>
                  <a:pt x="9899770" y="6825783"/>
                  <a:pt x="9747794" y="6858000"/>
                </a:cubicBezTo>
                <a:cubicBezTo>
                  <a:pt x="9595818" y="6890217"/>
                  <a:pt x="9427392" y="6807842"/>
                  <a:pt x="9167223" y="6858000"/>
                </a:cubicBezTo>
                <a:cubicBezTo>
                  <a:pt x="8907054" y="6908158"/>
                  <a:pt x="8635626" y="6825614"/>
                  <a:pt x="8464731" y="6858000"/>
                </a:cubicBezTo>
                <a:cubicBezTo>
                  <a:pt x="8293836" y="6890386"/>
                  <a:pt x="8117140" y="6815882"/>
                  <a:pt x="8006080" y="6858000"/>
                </a:cubicBezTo>
                <a:cubicBezTo>
                  <a:pt x="7895020" y="6900118"/>
                  <a:pt x="7878599" y="6847543"/>
                  <a:pt x="7791269" y="6858000"/>
                </a:cubicBezTo>
                <a:cubicBezTo>
                  <a:pt x="7703939" y="6868457"/>
                  <a:pt x="7289200" y="6817799"/>
                  <a:pt x="6966857" y="6858000"/>
                </a:cubicBezTo>
                <a:cubicBezTo>
                  <a:pt x="6644514" y="6898201"/>
                  <a:pt x="6519638" y="6841548"/>
                  <a:pt x="6142446" y="6858000"/>
                </a:cubicBezTo>
                <a:cubicBezTo>
                  <a:pt x="5765254" y="6874452"/>
                  <a:pt x="5594392" y="6815313"/>
                  <a:pt x="5318034" y="6858000"/>
                </a:cubicBezTo>
                <a:cubicBezTo>
                  <a:pt x="5041676" y="6900687"/>
                  <a:pt x="5171790" y="6844402"/>
                  <a:pt x="5103223" y="6858000"/>
                </a:cubicBezTo>
                <a:cubicBezTo>
                  <a:pt x="5034656" y="6871598"/>
                  <a:pt x="4793298" y="6831429"/>
                  <a:pt x="4644571" y="6858000"/>
                </a:cubicBezTo>
                <a:cubicBezTo>
                  <a:pt x="4495844" y="6884571"/>
                  <a:pt x="4107838" y="6786396"/>
                  <a:pt x="3942080" y="6858000"/>
                </a:cubicBezTo>
                <a:cubicBezTo>
                  <a:pt x="3776322" y="6929604"/>
                  <a:pt x="3499144" y="6785911"/>
                  <a:pt x="3117669" y="6858000"/>
                </a:cubicBezTo>
                <a:cubicBezTo>
                  <a:pt x="2736194" y="6930089"/>
                  <a:pt x="2907698" y="6826708"/>
                  <a:pt x="2780937" y="6858000"/>
                </a:cubicBezTo>
                <a:cubicBezTo>
                  <a:pt x="2654176" y="6889292"/>
                  <a:pt x="2486380" y="6856360"/>
                  <a:pt x="2200366" y="6858000"/>
                </a:cubicBezTo>
                <a:cubicBezTo>
                  <a:pt x="1914352" y="6859640"/>
                  <a:pt x="1844406" y="6842201"/>
                  <a:pt x="1497874" y="6858000"/>
                </a:cubicBezTo>
                <a:cubicBezTo>
                  <a:pt x="1151342" y="6873799"/>
                  <a:pt x="1211064" y="6829533"/>
                  <a:pt x="1039223" y="6858000"/>
                </a:cubicBezTo>
                <a:cubicBezTo>
                  <a:pt x="867382" y="6886467"/>
                  <a:pt x="808560" y="6857850"/>
                  <a:pt x="702491" y="6858000"/>
                </a:cubicBezTo>
                <a:cubicBezTo>
                  <a:pt x="596422" y="6858150"/>
                  <a:pt x="283281" y="6810201"/>
                  <a:pt x="0" y="6858000"/>
                </a:cubicBezTo>
                <a:cubicBezTo>
                  <a:pt x="-25901" y="6570887"/>
                  <a:pt x="41019" y="6299865"/>
                  <a:pt x="0" y="6149340"/>
                </a:cubicBezTo>
                <a:cubicBezTo>
                  <a:pt x="-41019" y="5998815"/>
                  <a:pt x="11877" y="5901327"/>
                  <a:pt x="0" y="5715000"/>
                </a:cubicBezTo>
                <a:cubicBezTo>
                  <a:pt x="-11877" y="5528673"/>
                  <a:pt x="30514" y="5371133"/>
                  <a:pt x="0" y="5212080"/>
                </a:cubicBezTo>
                <a:cubicBezTo>
                  <a:pt x="-30514" y="5053027"/>
                  <a:pt x="37729" y="4797204"/>
                  <a:pt x="0" y="4572000"/>
                </a:cubicBezTo>
                <a:cubicBezTo>
                  <a:pt x="-37729" y="4346796"/>
                  <a:pt x="75603" y="4205023"/>
                  <a:pt x="0" y="3931920"/>
                </a:cubicBezTo>
                <a:cubicBezTo>
                  <a:pt x="-75603" y="3658817"/>
                  <a:pt x="28349" y="3485763"/>
                  <a:pt x="0" y="3360420"/>
                </a:cubicBezTo>
                <a:cubicBezTo>
                  <a:pt x="-28349" y="3235077"/>
                  <a:pt x="14909" y="2901338"/>
                  <a:pt x="0" y="2651760"/>
                </a:cubicBezTo>
                <a:cubicBezTo>
                  <a:pt x="-14909" y="2402182"/>
                  <a:pt x="47318" y="2087401"/>
                  <a:pt x="0" y="1943100"/>
                </a:cubicBezTo>
                <a:cubicBezTo>
                  <a:pt x="-47318" y="1798799"/>
                  <a:pt x="81709" y="1561591"/>
                  <a:pt x="0" y="1234440"/>
                </a:cubicBezTo>
                <a:cubicBezTo>
                  <a:pt x="-81709" y="907289"/>
                  <a:pt x="28331" y="926540"/>
                  <a:pt x="0" y="800100"/>
                </a:cubicBezTo>
                <a:cubicBezTo>
                  <a:pt x="-28331" y="673660"/>
                  <a:pt x="46285" y="258046"/>
                  <a:pt x="0" y="0"/>
                </a:cubicBezTo>
                <a:close/>
              </a:path>
            </a:pathLst>
          </a:custGeom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659869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custGeom>
            <a:avLst/>
            <a:gdLst>
              <a:gd name="connsiteX0" fmla="*/ 0 w 6858000"/>
              <a:gd name="connsiteY0" fmla="*/ 0 h 12191233"/>
              <a:gd name="connsiteX1" fmla="*/ 571500 w 6858000"/>
              <a:gd name="connsiteY1" fmla="*/ 0 h 12191233"/>
              <a:gd name="connsiteX2" fmla="*/ 1280160 w 6858000"/>
              <a:gd name="connsiteY2" fmla="*/ 0 h 12191233"/>
              <a:gd name="connsiteX3" fmla="*/ 1851660 w 6858000"/>
              <a:gd name="connsiteY3" fmla="*/ 0 h 12191233"/>
              <a:gd name="connsiteX4" fmla="*/ 2491740 w 6858000"/>
              <a:gd name="connsiteY4" fmla="*/ 0 h 12191233"/>
              <a:gd name="connsiteX5" fmla="*/ 2994660 w 6858000"/>
              <a:gd name="connsiteY5" fmla="*/ 0 h 12191233"/>
              <a:gd name="connsiteX6" fmla="*/ 3566160 w 6858000"/>
              <a:gd name="connsiteY6" fmla="*/ 0 h 12191233"/>
              <a:gd name="connsiteX7" fmla="*/ 4206240 w 6858000"/>
              <a:gd name="connsiteY7" fmla="*/ 0 h 12191233"/>
              <a:gd name="connsiteX8" fmla="*/ 4914900 w 6858000"/>
              <a:gd name="connsiteY8" fmla="*/ 0 h 12191233"/>
              <a:gd name="connsiteX9" fmla="*/ 5417820 w 6858000"/>
              <a:gd name="connsiteY9" fmla="*/ 0 h 12191233"/>
              <a:gd name="connsiteX10" fmla="*/ 6126480 w 6858000"/>
              <a:gd name="connsiteY10" fmla="*/ 0 h 12191233"/>
              <a:gd name="connsiteX11" fmla="*/ 6858000 w 6858000"/>
              <a:gd name="connsiteY11" fmla="*/ 0 h 12191233"/>
              <a:gd name="connsiteX12" fmla="*/ 6858000 w 6858000"/>
              <a:gd name="connsiteY12" fmla="*/ 214798 h 12191233"/>
              <a:gd name="connsiteX13" fmla="*/ 6858000 w 6858000"/>
              <a:gd name="connsiteY13" fmla="*/ 917245 h 12191233"/>
              <a:gd name="connsiteX14" fmla="*/ 6858000 w 6858000"/>
              <a:gd name="connsiteY14" fmla="*/ 1132043 h 12191233"/>
              <a:gd name="connsiteX15" fmla="*/ 6858000 w 6858000"/>
              <a:gd name="connsiteY15" fmla="*/ 1346841 h 12191233"/>
              <a:gd name="connsiteX16" fmla="*/ 6858000 w 6858000"/>
              <a:gd name="connsiteY16" fmla="*/ 2049288 h 12191233"/>
              <a:gd name="connsiteX17" fmla="*/ 6858000 w 6858000"/>
              <a:gd name="connsiteY17" fmla="*/ 2751735 h 12191233"/>
              <a:gd name="connsiteX18" fmla="*/ 6858000 w 6858000"/>
              <a:gd name="connsiteY18" fmla="*/ 3210358 h 12191233"/>
              <a:gd name="connsiteX19" fmla="*/ 6858000 w 6858000"/>
              <a:gd name="connsiteY19" fmla="*/ 3668981 h 12191233"/>
              <a:gd name="connsiteX20" fmla="*/ 6858000 w 6858000"/>
              <a:gd name="connsiteY20" fmla="*/ 3883779 h 12191233"/>
              <a:gd name="connsiteX21" fmla="*/ 6858000 w 6858000"/>
              <a:gd name="connsiteY21" fmla="*/ 4708138 h 12191233"/>
              <a:gd name="connsiteX22" fmla="*/ 6858000 w 6858000"/>
              <a:gd name="connsiteY22" fmla="*/ 4922936 h 12191233"/>
              <a:gd name="connsiteX23" fmla="*/ 6858000 w 6858000"/>
              <a:gd name="connsiteY23" fmla="*/ 5381559 h 12191233"/>
              <a:gd name="connsiteX24" fmla="*/ 6858000 w 6858000"/>
              <a:gd name="connsiteY24" fmla="*/ 5596356 h 12191233"/>
              <a:gd name="connsiteX25" fmla="*/ 6858000 w 6858000"/>
              <a:gd name="connsiteY25" fmla="*/ 6420716 h 12191233"/>
              <a:gd name="connsiteX26" fmla="*/ 6858000 w 6858000"/>
              <a:gd name="connsiteY26" fmla="*/ 7123163 h 12191233"/>
              <a:gd name="connsiteX27" fmla="*/ 6858000 w 6858000"/>
              <a:gd name="connsiteY27" fmla="*/ 7459874 h 12191233"/>
              <a:gd name="connsiteX28" fmla="*/ 6858000 w 6858000"/>
              <a:gd name="connsiteY28" fmla="*/ 7674671 h 12191233"/>
              <a:gd name="connsiteX29" fmla="*/ 6858000 w 6858000"/>
              <a:gd name="connsiteY29" fmla="*/ 8377119 h 12191233"/>
              <a:gd name="connsiteX30" fmla="*/ 6858000 w 6858000"/>
              <a:gd name="connsiteY30" fmla="*/ 8591917 h 12191233"/>
              <a:gd name="connsiteX31" fmla="*/ 6858000 w 6858000"/>
              <a:gd name="connsiteY31" fmla="*/ 9050539 h 12191233"/>
              <a:gd name="connsiteX32" fmla="*/ 6858000 w 6858000"/>
              <a:gd name="connsiteY32" fmla="*/ 9631074 h 12191233"/>
              <a:gd name="connsiteX33" fmla="*/ 6858000 w 6858000"/>
              <a:gd name="connsiteY33" fmla="*/ 10211609 h 12191233"/>
              <a:gd name="connsiteX34" fmla="*/ 6858000 w 6858000"/>
              <a:gd name="connsiteY34" fmla="*/ 10426407 h 12191233"/>
              <a:gd name="connsiteX35" fmla="*/ 6858000 w 6858000"/>
              <a:gd name="connsiteY35" fmla="*/ 11250766 h 12191233"/>
              <a:gd name="connsiteX36" fmla="*/ 6858000 w 6858000"/>
              <a:gd name="connsiteY36" fmla="*/ 12191233 h 12191233"/>
              <a:gd name="connsiteX37" fmla="*/ 6492240 w 6858000"/>
              <a:gd name="connsiteY37" fmla="*/ 12191233 h 12191233"/>
              <a:gd name="connsiteX38" fmla="*/ 6057900 w 6858000"/>
              <a:gd name="connsiteY38" fmla="*/ 12191233 h 12191233"/>
              <a:gd name="connsiteX39" fmla="*/ 5692140 w 6858000"/>
              <a:gd name="connsiteY39" fmla="*/ 12191233 h 12191233"/>
              <a:gd name="connsiteX40" fmla="*/ 5052060 w 6858000"/>
              <a:gd name="connsiteY40" fmla="*/ 12191233 h 12191233"/>
              <a:gd name="connsiteX41" fmla="*/ 4343400 w 6858000"/>
              <a:gd name="connsiteY41" fmla="*/ 12191233 h 12191233"/>
              <a:gd name="connsiteX42" fmla="*/ 3909060 w 6858000"/>
              <a:gd name="connsiteY42" fmla="*/ 12191233 h 12191233"/>
              <a:gd name="connsiteX43" fmla="*/ 3200400 w 6858000"/>
              <a:gd name="connsiteY43" fmla="*/ 12191233 h 12191233"/>
              <a:gd name="connsiteX44" fmla="*/ 2766060 w 6858000"/>
              <a:gd name="connsiteY44" fmla="*/ 12191233 h 12191233"/>
              <a:gd name="connsiteX45" fmla="*/ 2263140 w 6858000"/>
              <a:gd name="connsiteY45" fmla="*/ 12191233 h 12191233"/>
              <a:gd name="connsiteX46" fmla="*/ 1623060 w 6858000"/>
              <a:gd name="connsiteY46" fmla="*/ 12191233 h 12191233"/>
              <a:gd name="connsiteX47" fmla="*/ 914400 w 6858000"/>
              <a:gd name="connsiteY47" fmla="*/ 12191233 h 12191233"/>
              <a:gd name="connsiteX48" fmla="*/ 0 w 6858000"/>
              <a:gd name="connsiteY48" fmla="*/ 12191233 h 12191233"/>
              <a:gd name="connsiteX49" fmla="*/ 0 w 6858000"/>
              <a:gd name="connsiteY49" fmla="*/ 11976435 h 12191233"/>
              <a:gd name="connsiteX50" fmla="*/ 0 w 6858000"/>
              <a:gd name="connsiteY50" fmla="*/ 11152076 h 12191233"/>
              <a:gd name="connsiteX51" fmla="*/ 0 w 6858000"/>
              <a:gd name="connsiteY51" fmla="*/ 10693453 h 12191233"/>
              <a:gd name="connsiteX52" fmla="*/ 0 w 6858000"/>
              <a:gd name="connsiteY52" fmla="*/ 9869093 h 12191233"/>
              <a:gd name="connsiteX53" fmla="*/ 0 w 6858000"/>
              <a:gd name="connsiteY53" fmla="*/ 9410471 h 12191233"/>
              <a:gd name="connsiteX54" fmla="*/ 0 w 6858000"/>
              <a:gd name="connsiteY54" fmla="*/ 8586111 h 12191233"/>
              <a:gd name="connsiteX55" fmla="*/ 0 w 6858000"/>
              <a:gd name="connsiteY55" fmla="*/ 8005576 h 12191233"/>
              <a:gd name="connsiteX56" fmla="*/ 0 w 6858000"/>
              <a:gd name="connsiteY56" fmla="*/ 7181217 h 12191233"/>
              <a:gd name="connsiteX57" fmla="*/ 0 w 6858000"/>
              <a:gd name="connsiteY57" fmla="*/ 6722594 h 12191233"/>
              <a:gd name="connsiteX58" fmla="*/ 0 w 6858000"/>
              <a:gd name="connsiteY58" fmla="*/ 5898235 h 12191233"/>
              <a:gd name="connsiteX59" fmla="*/ 0 w 6858000"/>
              <a:gd name="connsiteY59" fmla="*/ 5195787 h 12191233"/>
              <a:gd name="connsiteX60" fmla="*/ 0 w 6858000"/>
              <a:gd name="connsiteY60" fmla="*/ 4493340 h 12191233"/>
              <a:gd name="connsiteX61" fmla="*/ 0 w 6858000"/>
              <a:gd name="connsiteY61" fmla="*/ 4278542 h 12191233"/>
              <a:gd name="connsiteX62" fmla="*/ 0 w 6858000"/>
              <a:gd name="connsiteY62" fmla="*/ 4063744 h 12191233"/>
              <a:gd name="connsiteX63" fmla="*/ 0 w 6858000"/>
              <a:gd name="connsiteY63" fmla="*/ 3483209 h 12191233"/>
              <a:gd name="connsiteX64" fmla="*/ 0 w 6858000"/>
              <a:gd name="connsiteY64" fmla="*/ 2902675 h 12191233"/>
              <a:gd name="connsiteX65" fmla="*/ 0 w 6858000"/>
              <a:gd name="connsiteY65" fmla="*/ 2322140 h 12191233"/>
              <a:gd name="connsiteX66" fmla="*/ 0 w 6858000"/>
              <a:gd name="connsiteY66" fmla="*/ 1985429 h 12191233"/>
              <a:gd name="connsiteX67" fmla="*/ 0 w 6858000"/>
              <a:gd name="connsiteY67" fmla="*/ 1770631 h 12191233"/>
              <a:gd name="connsiteX68" fmla="*/ 0 w 6858000"/>
              <a:gd name="connsiteY68" fmla="*/ 946272 h 12191233"/>
              <a:gd name="connsiteX69" fmla="*/ 0 w 6858000"/>
              <a:gd name="connsiteY69" fmla="*/ 609562 h 12191233"/>
              <a:gd name="connsiteX70" fmla="*/ 0 w 6858000"/>
              <a:gd name="connsiteY70" fmla="*/ 0 h 1219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858000" h="12191233" fill="none" extrusionOk="0">
                <a:moveTo>
                  <a:pt x="0" y="0"/>
                </a:moveTo>
                <a:cubicBezTo>
                  <a:pt x="258733" y="-2046"/>
                  <a:pt x="384323" y="23920"/>
                  <a:pt x="571500" y="0"/>
                </a:cubicBezTo>
                <a:cubicBezTo>
                  <a:pt x="758677" y="-23920"/>
                  <a:pt x="1017960" y="21486"/>
                  <a:pt x="1280160" y="0"/>
                </a:cubicBezTo>
                <a:cubicBezTo>
                  <a:pt x="1542360" y="-21486"/>
                  <a:pt x="1571393" y="47367"/>
                  <a:pt x="1851660" y="0"/>
                </a:cubicBezTo>
                <a:cubicBezTo>
                  <a:pt x="2131927" y="-47367"/>
                  <a:pt x="2258477" y="4876"/>
                  <a:pt x="2491740" y="0"/>
                </a:cubicBezTo>
                <a:cubicBezTo>
                  <a:pt x="2725003" y="-4876"/>
                  <a:pt x="2831844" y="5200"/>
                  <a:pt x="2994660" y="0"/>
                </a:cubicBezTo>
                <a:cubicBezTo>
                  <a:pt x="3157476" y="-5200"/>
                  <a:pt x="3348687" y="45947"/>
                  <a:pt x="3566160" y="0"/>
                </a:cubicBezTo>
                <a:cubicBezTo>
                  <a:pt x="3783633" y="-45947"/>
                  <a:pt x="3950780" y="18406"/>
                  <a:pt x="4206240" y="0"/>
                </a:cubicBezTo>
                <a:cubicBezTo>
                  <a:pt x="4461700" y="-18406"/>
                  <a:pt x="4682955" y="75017"/>
                  <a:pt x="4914900" y="0"/>
                </a:cubicBezTo>
                <a:cubicBezTo>
                  <a:pt x="5146845" y="-75017"/>
                  <a:pt x="5199041" y="47401"/>
                  <a:pt x="5417820" y="0"/>
                </a:cubicBezTo>
                <a:cubicBezTo>
                  <a:pt x="5636599" y="-47401"/>
                  <a:pt x="5922335" y="24187"/>
                  <a:pt x="6126480" y="0"/>
                </a:cubicBezTo>
                <a:cubicBezTo>
                  <a:pt x="6330625" y="-24187"/>
                  <a:pt x="6555027" y="14878"/>
                  <a:pt x="6858000" y="0"/>
                </a:cubicBezTo>
                <a:cubicBezTo>
                  <a:pt x="6871003" y="47878"/>
                  <a:pt x="6852480" y="165584"/>
                  <a:pt x="6858000" y="214798"/>
                </a:cubicBezTo>
                <a:cubicBezTo>
                  <a:pt x="6863520" y="264012"/>
                  <a:pt x="6824660" y="722527"/>
                  <a:pt x="6858000" y="917245"/>
                </a:cubicBezTo>
                <a:cubicBezTo>
                  <a:pt x="6891340" y="1111963"/>
                  <a:pt x="6853878" y="1049998"/>
                  <a:pt x="6858000" y="1132043"/>
                </a:cubicBezTo>
                <a:cubicBezTo>
                  <a:pt x="6862122" y="1214088"/>
                  <a:pt x="6855813" y="1246537"/>
                  <a:pt x="6858000" y="1346841"/>
                </a:cubicBezTo>
                <a:cubicBezTo>
                  <a:pt x="6860187" y="1447145"/>
                  <a:pt x="6811512" y="1885007"/>
                  <a:pt x="6858000" y="2049288"/>
                </a:cubicBezTo>
                <a:cubicBezTo>
                  <a:pt x="6904488" y="2213569"/>
                  <a:pt x="6829027" y="2508619"/>
                  <a:pt x="6858000" y="2751735"/>
                </a:cubicBezTo>
                <a:cubicBezTo>
                  <a:pt x="6886973" y="2994851"/>
                  <a:pt x="6851651" y="3016110"/>
                  <a:pt x="6858000" y="3210358"/>
                </a:cubicBezTo>
                <a:cubicBezTo>
                  <a:pt x="6864349" y="3404606"/>
                  <a:pt x="6848196" y="3537776"/>
                  <a:pt x="6858000" y="3668981"/>
                </a:cubicBezTo>
                <a:cubicBezTo>
                  <a:pt x="6867804" y="3800186"/>
                  <a:pt x="6848942" y="3812163"/>
                  <a:pt x="6858000" y="3883779"/>
                </a:cubicBezTo>
                <a:cubicBezTo>
                  <a:pt x="6867058" y="3955395"/>
                  <a:pt x="6786366" y="4527290"/>
                  <a:pt x="6858000" y="4708138"/>
                </a:cubicBezTo>
                <a:cubicBezTo>
                  <a:pt x="6929634" y="4888986"/>
                  <a:pt x="6833658" y="4832712"/>
                  <a:pt x="6858000" y="4922936"/>
                </a:cubicBezTo>
                <a:cubicBezTo>
                  <a:pt x="6882342" y="5013160"/>
                  <a:pt x="6810737" y="5262452"/>
                  <a:pt x="6858000" y="5381559"/>
                </a:cubicBezTo>
                <a:cubicBezTo>
                  <a:pt x="6905263" y="5500666"/>
                  <a:pt x="6854431" y="5510600"/>
                  <a:pt x="6858000" y="5596356"/>
                </a:cubicBezTo>
                <a:cubicBezTo>
                  <a:pt x="6861569" y="5682112"/>
                  <a:pt x="6841212" y="6067012"/>
                  <a:pt x="6858000" y="6420716"/>
                </a:cubicBezTo>
                <a:cubicBezTo>
                  <a:pt x="6874788" y="6774420"/>
                  <a:pt x="6851964" y="6932391"/>
                  <a:pt x="6858000" y="7123163"/>
                </a:cubicBezTo>
                <a:cubicBezTo>
                  <a:pt x="6864036" y="7313935"/>
                  <a:pt x="6845840" y="7363770"/>
                  <a:pt x="6858000" y="7459874"/>
                </a:cubicBezTo>
                <a:cubicBezTo>
                  <a:pt x="6870160" y="7555978"/>
                  <a:pt x="6832857" y="7587339"/>
                  <a:pt x="6858000" y="7674671"/>
                </a:cubicBezTo>
                <a:cubicBezTo>
                  <a:pt x="6883143" y="7762003"/>
                  <a:pt x="6776210" y="8050379"/>
                  <a:pt x="6858000" y="8377119"/>
                </a:cubicBezTo>
                <a:cubicBezTo>
                  <a:pt x="6939790" y="8703859"/>
                  <a:pt x="6851712" y="8531384"/>
                  <a:pt x="6858000" y="8591917"/>
                </a:cubicBezTo>
                <a:cubicBezTo>
                  <a:pt x="6864288" y="8652450"/>
                  <a:pt x="6804297" y="8860539"/>
                  <a:pt x="6858000" y="9050539"/>
                </a:cubicBezTo>
                <a:cubicBezTo>
                  <a:pt x="6911703" y="9240539"/>
                  <a:pt x="6797621" y="9430338"/>
                  <a:pt x="6858000" y="9631074"/>
                </a:cubicBezTo>
                <a:cubicBezTo>
                  <a:pt x="6918379" y="9831810"/>
                  <a:pt x="6843886" y="10085324"/>
                  <a:pt x="6858000" y="10211609"/>
                </a:cubicBezTo>
                <a:cubicBezTo>
                  <a:pt x="6872114" y="10337894"/>
                  <a:pt x="6848643" y="10353640"/>
                  <a:pt x="6858000" y="10426407"/>
                </a:cubicBezTo>
                <a:cubicBezTo>
                  <a:pt x="6867357" y="10499174"/>
                  <a:pt x="6809414" y="10888612"/>
                  <a:pt x="6858000" y="11250766"/>
                </a:cubicBezTo>
                <a:cubicBezTo>
                  <a:pt x="6906586" y="11612920"/>
                  <a:pt x="6777172" y="11931851"/>
                  <a:pt x="6858000" y="12191233"/>
                </a:cubicBezTo>
                <a:cubicBezTo>
                  <a:pt x="6773591" y="12223618"/>
                  <a:pt x="6618063" y="12169968"/>
                  <a:pt x="6492240" y="12191233"/>
                </a:cubicBezTo>
                <a:cubicBezTo>
                  <a:pt x="6366417" y="12212498"/>
                  <a:pt x="6170395" y="12180700"/>
                  <a:pt x="6057900" y="12191233"/>
                </a:cubicBezTo>
                <a:cubicBezTo>
                  <a:pt x="5945405" y="12201766"/>
                  <a:pt x="5788295" y="12153728"/>
                  <a:pt x="5692140" y="12191233"/>
                </a:cubicBezTo>
                <a:cubicBezTo>
                  <a:pt x="5595985" y="12228738"/>
                  <a:pt x="5257992" y="12178690"/>
                  <a:pt x="5052060" y="12191233"/>
                </a:cubicBezTo>
                <a:cubicBezTo>
                  <a:pt x="4846128" y="12203776"/>
                  <a:pt x="4548304" y="12178524"/>
                  <a:pt x="4343400" y="12191233"/>
                </a:cubicBezTo>
                <a:cubicBezTo>
                  <a:pt x="4138496" y="12203942"/>
                  <a:pt x="4090330" y="12168561"/>
                  <a:pt x="3909060" y="12191233"/>
                </a:cubicBezTo>
                <a:cubicBezTo>
                  <a:pt x="3727790" y="12213905"/>
                  <a:pt x="3454251" y="12143831"/>
                  <a:pt x="3200400" y="12191233"/>
                </a:cubicBezTo>
                <a:cubicBezTo>
                  <a:pt x="2946549" y="12238635"/>
                  <a:pt x="2905723" y="12155171"/>
                  <a:pt x="2766060" y="12191233"/>
                </a:cubicBezTo>
                <a:cubicBezTo>
                  <a:pt x="2626397" y="12227295"/>
                  <a:pt x="2407913" y="12159054"/>
                  <a:pt x="2263140" y="12191233"/>
                </a:cubicBezTo>
                <a:cubicBezTo>
                  <a:pt x="2118367" y="12223412"/>
                  <a:pt x="1897257" y="12129650"/>
                  <a:pt x="1623060" y="12191233"/>
                </a:cubicBezTo>
                <a:cubicBezTo>
                  <a:pt x="1348863" y="12252816"/>
                  <a:pt x="1115647" y="12116740"/>
                  <a:pt x="914400" y="12191233"/>
                </a:cubicBezTo>
                <a:cubicBezTo>
                  <a:pt x="713153" y="12265726"/>
                  <a:pt x="229128" y="12177366"/>
                  <a:pt x="0" y="12191233"/>
                </a:cubicBezTo>
                <a:cubicBezTo>
                  <a:pt x="-3113" y="12134565"/>
                  <a:pt x="10873" y="12024802"/>
                  <a:pt x="0" y="11976435"/>
                </a:cubicBezTo>
                <a:cubicBezTo>
                  <a:pt x="-10873" y="11928068"/>
                  <a:pt x="32860" y="11403907"/>
                  <a:pt x="0" y="11152076"/>
                </a:cubicBezTo>
                <a:cubicBezTo>
                  <a:pt x="-32860" y="10900245"/>
                  <a:pt x="16858" y="10798372"/>
                  <a:pt x="0" y="10693453"/>
                </a:cubicBezTo>
                <a:cubicBezTo>
                  <a:pt x="-16858" y="10588534"/>
                  <a:pt x="14213" y="10181543"/>
                  <a:pt x="0" y="9869093"/>
                </a:cubicBezTo>
                <a:cubicBezTo>
                  <a:pt x="-14213" y="9556643"/>
                  <a:pt x="42902" y="9563256"/>
                  <a:pt x="0" y="9410471"/>
                </a:cubicBezTo>
                <a:cubicBezTo>
                  <a:pt x="-42902" y="9257686"/>
                  <a:pt x="39841" y="8951394"/>
                  <a:pt x="0" y="8586111"/>
                </a:cubicBezTo>
                <a:cubicBezTo>
                  <a:pt x="-39841" y="8220828"/>
                  <a:pt x="53408" y="8176425"/>
                  <a:pt x="0" y="8005576"/>
                </a:cubicBezTo>
                <a:cubicBezTo>
                  <a:pt x="-53408" y="7834727"/>
                  <a:pt x="44723" y="7461346"/>
                  <a:pt x="0" y="7181217"/>
                </a:cubicBezTo>
                <a:cubicBezTo>
                  <a:pt x="-44723" y="6901088"/>
                  <a:pt x="9436" y="6911685"/>
                  <a:pt x="0" y="6722594"/>
                </a:cubicBezTo>
                <a:cubicBezTo>
                  <a:pt x="-9436" y="6533503"/>
                  <a:pt x="41883" y="6155832"/>
                  <a:pt x="0" y="5898235"/>
                </a:cubicBezTo>
                <a:cubicBezTo>
                  <a:pt x="-41883" y="5640638"/>
                  <a:pt x="83273" y="5505468"/>
                  <a:pt x="0" y="5195787"/>
                </a:cubicBezTo>
                <a:cubicBezTo>
                  <a:pt x="-83273" y="4886106"/>
                  <a:pt x="78362" y="4843669"/>
                  <a:pt x="0" y="4493340"/>
                </a:cubicBezTo>
                <a:cubicBezTo>
                  <a:pt x="-78362" y="4143011"/>
                  <a:pt x="5521" y="4360353"/>
                  <a:pt x="0" y="4278542"/>
                </a:cubicBezTo>
                <a:cubicBezTo>
                  <a:pt x="-5521" y="4196731"/>
                  <a:pt x="18497" y="4163903"/>
                  <a:pt x="0" y="4063744"/>
                </a:cubicBezTo>
                <a:cubicBezTo>
                  <a:pt x="-18497" y="3963585"/>
                  <a:pt x="44008" y="3604932"/>
                  <a:pt x="0" y="3483209"/>
                </a:cubicBezTo>
                <a:cubicBezTo>
                  <a:pt x="-44008" y="3361487"/>
                  <a:pt x="56217" y="3022714"/>
                  <a:pt x="0" y="2902675"/>
                </a:cubicBezTo>
                <a:cubicBezTo>
                  <a:pt x="-56217" y="2782636"/>
                  <a:pt x="53772" y="2481870"/>
                  <a:pt x="0" y="2322140"/>
                </a:cubicBezTo>
                <a:cubicBezTo>
                  <a:pt x="-53772" y="2162410"/>
                  <a:pt x="19993" y="2099008"/>
                  <a:pt x="0" y="1985429"/>
                </a:cubicBezTo>
                <a:cubicBezTo>
                  <a:pt x="-19993" y="1871850"/>
                  <a:pt x="17398" y="1826227"/>
                  <a:pt x="0" y="1770631"/>
                </a:cubicBezTo>
                <a:cubicBezTo>
                  <a:pt x="-17398" y="1715035"/>
                  <a:pt x="54472" y="1209023"/>
                  <a:pt x="0" y="946272"/>
                </a:cubicBezTo>
                <a:cubicBezTo>
                  <a:pt x="-54472" y="683521"/>
                  <a:pt x="31113" y="686652"/>
                  <a:pt x="0" y="609562"/>
                </a:cubicBezTo>
                <a:cubicBezTo>
                  <a:pt x="-31113" y="532472"/>
                  <a:pt x="55454" y="171779"/>
                  <a:pt x="0" y="0"/>
                </a:cubicBezTo>
                <a:close/>
              </a:path>
              <a:path w="6858000" h="12191233" stroke="0" extrusionOk="0">
                <a:moveTo>
                  <a:pt x="0" y="0"/>
                </a:moveTo>
                <a:cubicBezTo>
                  <a:pt x="160425" y="-17108"/>
                  <a:pt x="223924" y="8749"/>
                  <a:pt x="365760" y="0"/>
                </a:cubicBezTo>
                <a:cubicBezTo>
                  <a:pt x="507596" y="-8749"/>
                  <a:pt x="761006" y="28406"/>
                  <a:pt x="868680" y="0"/>
                </a:cubicBezTo>
                <a:cubicBezTo>
                  <a:pt x="976354" y="-28406"/>
                  <a:pt x="1245478" y="11841"/>
                  <a:pt x="1371600" y="0"/>
                </a:cubicBezTo>
                <a:cubicBezTo>
                  <a:pt x="1497722" y="-11841"/>
                  <a:pt x="1730131" y="65498"/>
                  <a:pt x="2080260" y="0"/>
                </a:cubicBezTo>
                <a:cubicBezTo>
                  <a:pt x="2430389" y="-65498"/>
                  <a:pt x="2471780" y="44176"/>
                  <a:pt x="2583180" y="0"/>
                </a:cubicBezTo>
                <a:cubicBezTo>
                  <a:pt x="2694580" y="-44176"/>
                  <a:pt x="2862473" y="40772"/>
                  <a:pt x="3017520" y="0"/>
                </a:cubicBezTo>
                <a:cubicBezTo>
                  <a:pt x="3172567" y="-40772"/>
                  <a:pt x="3361216" y="122"/>
                  <a:pt x="3520440" y="0"/>
                </a:cubicBezTo>
                <a:cubicBezTo>
                  <a:pt x="3679664" y="-122"/>
                  <a:pt x="3879311" y="60270"/>
                  <a:pt x="4160520" y="0"/>
                </a:cubicBezTo>
                <a:cubicBezTo>
                  <a:pt x="4441729" y="-60270"/>
                  <a:pt x="4520688" y="60510"/>
                  <a:pt x="4869180" y="0"/>
                </a:cubicBezTo>
                <a:cubicBezTo>
                  <a:pt x="5217672" y="-60510"/>
                  <a:pt x="5132892" y="56407"/>
                  <a:pt x="5372100" y="0"/>
                </a:cubicBezTo>
                <a:cubicBezTo>
                  <a:pt x="5611308" y="-56407"/>
                  <a:pt x="5654071" y="24714"/>
                  <a:pt x="5737860" y="0"/>
                </a:cubicBezTo>
                <a:cubicBezTo>
                  <a:pt x="5821649" y="-24714"/>
                  <a:pt x="5945448" y="12755"/>
                  <a:pt x="6103620" y="0"/>
                </a:cubicBezTo>
                <a:cubicBezTo>
                  <a:pt x="6261792" y="-12755"/>
                  <a:pt x="6534766" y="22798"/>
                  <a:pt x="6858000" y="0"/>
                </a:cubicBezTo>
                <a:cubicBezTo>
                  <a:pt x="6859846" y="69691"/>
                  <a:pt x="6847527" y="143486"/>
                  <a:pt x="6858000" y="214798"/>
                </a:cubicBezTo>
                <a:cubicBezTo>
                  <a:pt x="6868473" y="286110"/>
                  <a:pt x="6803448" y="641143"/>
                  <a:pt x="6858000" y="795333"/>
                </a:cubicBezTo>
                <a:cubicBezTo>
                  <a:pt x="6912552" y="949523"/>
                  <a:pt x="6792653" y="1234006"/>
                  <a:pt x="6858000" y="1375868"/>
                </a:cubicBezTo>
                <a:cubicBezTo>
                  <a:pt x="6923347" y="1517731"/>
                  <a:pt x="6838475" y="1490602"/>
                  <a:pt x="6858000" y="1590666"/>
                </a:cubicBezTo>
                <a:cubicBezTo>
                  <a:pt x="6877525" y="1690730"/>
                  <a:pt x="6813475" y="1871465"/>
                  <a:pt x="6858000" y="2049288"/>
                </a:cubicBezTo>
                <a:cubicBezTo>
                  <a:pt x="6902525" y="2227111"/>
                  <a:pt x="6828103" y="2482378"/>
                  <a:pt x="6858000" y="2751735"/>
                </a:cubicBezTo>
                <a:cubicBezTo>
                  <a:pt x="6887897" y="3021092"/>
                  <a:pt x="6831388" y="3161380"/>
                  <a:pt x="6858000" y="3332270"/>
                </a:cubicBezTo>
                <a:cubicBezTo>
                  <a:pt x="6884612" y="3503161"/>
                  <a:pt x="6805204" y="3678008"/>
                  <a:pt x="6858000" y="3912805"/>
                </a:cubicBezTo>
                <a:cubicBezTo>
                  <a:pt x="6910796" y="4147602"/>
                  <a:pt x="6826670" y="4251600"/>
                  <a:pt x="6858000" y="4493340"/>
                </a:cubicBezTo>
                <a:cubicBezTo>
                  <a:pt x="6889330" y="4735080"/>
                  <a:pt x="6842841" y="4902152"/>
                  <a:pt x="6858000" y="5195787"/>
                </a:cubicBezTo>
                <a:cubicBezTo>
                  <a:pt x="6873159" y="5489422"/>
                  <a:pt x="6831948" y="5690813"/>
                  <a:pt x="6858000" y="5898235"/>
                </a:cubicBezTo>
                <a:cubicBezTo>
                  <a:pt x="6884052" y="6105657"/>
                  <a:pt x="6845112" y="6023567"/>
                  <a:pt x="6858000" y="6113033"/>
                </a:cubicBezTo>
                <a:cubicBezTo>
                  <a:pt x="6870888" y="6202499"/>
                  <a:pt x="6821367" y="6511145"/>
                  <a:pt x="6858000" y="6815480"/>
                </a:cubicBezTo>
                <a:cubicBezTo>
                  <a:pt x="6894633" y="7119815"/>
                  <a:pt x="6833586" y="6981214"/>
                  <a:pt x="6858000" y="7030278"/>
                </a:cubicBezTo>
                <a:cubicBezTo>
                  <a:pt x="6882414" y="7079342"/>
                  <a:pt x="6826132" y="7221030"/>
                  <a:pt x="6858000" y="7366988"/>
                </a:cubicBezTo>
                <a:cubicBezTo>
                  <a:pt x="6889868" y="7512946"/>
                  <a:pt x="6837107" y="7773010"/>
                  <a:pt x="6858000" y="7947523"/>
                </a:cubicBezTo>
                <a:cubicBezTo>
                  <a:pt x="6878893" y="8122037"/>
                  <a:pt x="6827547" y="8603428"/>
                  <a:pt x="6858000" y="8771882"/>
                </a:cubicBezTo>
                <a:cubicBezTo>
                  <a:pt x="6888453" y="8940336"/>
                  <a:pt x="6830939" y="9214006"/>
                  <a:pt x="6858000" y="9596242"/>
                </a:cubicBezTo>
                <a:cubicBezTo>
                  <a:pt x="6885061" y="9978478"/>
                  <a:pt x="6783379" y="10016954"/>
                  <a:pt x="6858000" y="10420602"/>
                </a:cubicBezTo>
                <a:cubicBezTo>
                  <a:pt x="6932621" y="10824250"/>
                  <a:pt x="6842342" y="10900865"/>
                  <a:pt x="6858000" y="11244961"/>
                </a:cubicBezTo>
                <a:cubicBezTo>
                  <a:pt x="6873658" y="11589057"/>
                  <a:pt x="6752006" y="11958887"/>
                  <a:pt x="6858000" y="12191233"/>
                </a:cubicBezTo>
                <a:cubicBezTo>
                  <a:pt x="6691301" y="12207607"/>
                  <a:pt x="6606932" y="12162592"/>
                  <a:pt x="6492240" y="12191233"/>
                </a:cubicBezTo>
                <a:cubicBezTo>
                  <a:pt x="6377548" y="12219874"/>
                  <a:pt x="6191621" y="12132831"/>
                  <a:pt x="5989320" y="12191233"/>
                </a:cubicBezTo>
                <a:cubicBezTo>
                  <a:pt x="5787019" y="12249635"/>
                  <a:pt x="5666751" y="12183869"/>
                  <a:pt x="5486400" y="12191233"/>
                </a:cubicBezTo>
                <a:cubicBezTo>
                  <a:pt x="5306049" y="12198597"/>
                  <a:pt x="5102215" y="12176535"/>
                  <a:pt x="4846320" y="12191233"/>
                </a:cubicBezTo>
                <a:cubicBezTo>
                  <a:pt x="4590425" y="12205931"/>
                  <a:pt x="4557787" y="12173924"/>
                  <a:pt x="4480560" y="12191233"/>
                </a:cubicBezTo>
                <a:cubicBezTo>
                  <a:pt x="4403333" y="12208542"/>
                  <a:pt x="4158676" y="12126087"/>
                  <a:pt x="3909060" y="12191233"/>
                </a:cubicBezTo>
                <a:cubicBezTo>
                  <a:pt x="3659444" y="12256379"/>
                  <a:pt x="3637778" y="12155678"/>
                  <a:pt x="3406140" y="12191233"/>
                </a:cubicBezTo>
                <a:cubicBezTo>
                  <a:pt x="3174502" y="12226788"/>
                  <a:pt x="3176936" y="12170472"/>
                  <a:pt x="2971800" y="12191233"/>
                </a:cubicBezTo>
                <a:cubicBezTo>
                  <a:pt x="2766664" y="12211994"/>
                  <a:pt x="2617980" y="12161343"/>
                  <a:pt x="2468880" y="12191233"/>
                </a:cubicBezTo>
                <a:cubicBezTo>
                  <a:pt x="2319780" y="12221123"/>
                  <a:pt x="2280419" y="12170467"/>
                  <a:pt x="2103120" y="12191233"/>
                </a:cubicBezTo>
                <a:cubicBezTo>
                  <a:pt x="1925821" y="12211999"/>
                  <a:pt x="1737493" y="12150044"/>
                  <a:pt x="1600200" y="12191233"/>
                </a:cubicBezTo>
                <a:cubicBezTo>
                  <a:pt x="1462907" y="12232422"/>
                  <a:pt x="1047442" y="12156141"/>
                  <a:pt x="891540" y="12191233"/>
                </a:cubicBezTo>
                <a:cubicBezTo>
                  <a:pt x="735638" y="12226325"/>
                  <a:pt x="241085" y="12179472"/>
                  <a:pt x="0" y="12191233"/>
                </a:cubicBezTo>
                <a:cubicBezTo>
                  <a:pt x="-11793" y="11956670"/>
                  <a:pt x="52553" y="11733664"/>
                  <a:pt x="0" y="11610698"/>
                </a:cubicBezTo>
                <a:cubicBezTo>
                  <a:pt x="-52553" y="11487732"/>
                  <a:pt x="18137" y="11490984"/>
                  <a:pt x="0" y="11395900"/>
                </a:cubicBezTo>
                <a:cubicBezTo>
                  <a:pt x="-18137" y="11300816"/>
                  <a:pt x="37913" y="11147519"/>
                  <a:pt x="0" y="11059190"/>
                </a:cubicBezTo>
                <a:cubicBezTo>
                  <a:pt x="-37913" y="10970861"/>
                  <a:pt x="45223" y="10664550"/>
                  <a:pt x="0" y="10478655"/>
                </a:cubicBezTo>
                <a:cubicBezTo>
                  <a:pt x="-45223" y="10292760"/>
                  <a:pt x="27335" y="10181710"/>
                  <a:pt x="0" y="9898120"/>
                </a:cubicBezTo>
                <a:cubicBezTo>
                  <a:pt x="-27335" y="9614531"/>
                  <a:pt x="648" y="9498466"/>
                  <a:pt x="0" y="9195673"/>
                </a:cubicBezTo>
                <a:cubicBezTo>
                  <a:pt x="-648" y="8892880"/>
                  <a:pt x="50404" y="8768263"/>
                  <a:pt x="0" y="8493226"/>
                </a:cubicBezTo>
                <a:cubicBezTo>
                  <a:pt x="-50404" y="8218189"/>
                  <a:pt x="1043" y="8245129"/>
                  <a:pt x="0" y="8034603"/>
                </a:cubicBezTo>
                <a:cubicBezTo>
                  <a:pt x="-1043" y="7824077"/>
                  <a:pt x="7621" y="7783803"/>
                  <a:pt x="0" y="7575981"/>
                </a:cubicBezTo>
                <a:cubicBezTo>
                  <a:pt x="-7621" y="7368159"/>
                  <a:pt x="46651" y="6923207"/>
                  <a:pt x="0" y="6751621"/>
                </a:cubicBezTo>
                <a:cubicBezTo>
                  <a:pt x="-46651" y="6580035"/>
                  <a:pt x="30241" y="6397616"/>
                  <a:pt x="0" y="6049174"/>
                </a:cubicBezTo>
                <a:cubicBezTo>
                  <a:pt x="-30241" y="5700732"/>
                  <a:pt x="1733" y="5937246"/>
                  <a:pt x="0" y="5834376"/>
                </a:cubicBezTo>
                <a:cubicBezTo>
                  <a:pt x="-1733" y="5731506"/>
                  <a:pt x="37334" y="5598345"/>
                  <a:pt x="0" y="5497666"/>
                </a:cubicBezTo>
                <a:cubicBezTo>
                  <a:pt x="-37334" y="5396987"/>
                  <a:pt x="76040" y="5130089"/>
                  <a:pt x="0" y="4795218"/>
                </a:cubicBezTo>
                <a:cubicBezTo>
                  <a:pt x="-76040" y="4460347"/>
                  <a:pt x="45060" y="4552580"/>
                  <a:pt x="0" y="4336596"/>
                </a:cubicBezTo>
                <a:cubicBezTo>
                  <a:pt x="-45060" y="4120612"/>
                  <a:pt x="72287" y="3786865"/>
                  <a:pt x="0" y="3512236"/>
                </a:cubicBezTo>
                <a:cubicBezTo>
                  <a:pt x="-72287" y="3237607"/>
                  <a:pt x="42058" y="3216241"/>
                  <a:pt x="0" y="2931701"/>
                </a:cubicBezTo>
                <a:cubicBezTo>
                  <a:pt x="-42058" y="2647162"/>
                  <a:pt x="82023" y="2464918"/>
                  <a:pt x="0" y="2229254"/>
                </a:cubicBezTo>
                <a:cubicBezTo>
                  <a:pt x="-82023" y="1993590"/>
                  <a:pt x="14976" y="1825815"/>
                  <a:pt x="0" y="1648719"/>
                </a:cubicBezTo>
                <a:cubicBezTo>
                  <a:pt x="-14976" y="1471624"/>
                  <a:pt x="39369" y="990459"/>
                  <a:pt x="0" y="824360"/>
                </a:cubicBezTo>
                <a:cubicBezTo>
                  <a:pt x="-39369" y="658261"/>
                  <a:pt x="7207" y="690628"/>
                  <a:pt x="0" y="609562"/>
                </a:cubicBezTo>
                <a:cubicBezTo>
                  <a:pt x="-7207" y="528496"/>
                  <a:pt x="19637" y="221932"/>
                  <a:pt x="0" y="0"/>
                </a:cubicBezTo>
                <a:close/>
              </a:path>
            </a:pathLst>
          </a:cu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034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custGeom>
            <a:avLst/>
            <a:gdLst>
              <a:gd name="connsiteX0" fmla="*/ 0 w 9070846"/>
              <a:gd name="connsiteY0" fmla="*/ 0 h 6857572"/>
              <a:gd name="connsiteX1" fmla="*/ 657636 w 9070846"/>
              <a:gd name="connsiteY1" fmla="*/ 0 h 6857572"/>
              <a:gd name="connsiteX2" fmla="*/ 1224564 w 9070846"/>
              <a:gd name="connsiteY2" fmla="*/ 0 h 6857572"/>
              <a:gd name="connsiteX3" fmla="*/ 1882201 w 9070846"/>
              <a:gd name="connsiteY3" fmla="*/ 0 h 6857572"/>
              <a:gd name="connsiteX4" fmla="*/ 2630545 w 9070846"/>
              <a:gd name="connsiteY4" fmla="*/ 0 h 6857572"/>
              <a:gd name="connsiteX5" fmla="*/ 3197473 w 9070846"/>
              <a:gd name="connsiteY5" fmla="*/ 0 h 6857572"/>
              <a:gd name="connsiteX6" fmla="*/ 3582984 w 9070846"/>
              <a:gd name="connsiteY6" fmla="*/ 0 h 6857572"/>
              <a:gd name="connsiteX7" fmla="*/ 4331329 w 9070846"/>
              <a:gd name="connsiteY7" fmla="*/ 0 h 6857572"/>
              <a:gd name="connsiteX8" fmla="*/ 4988965 w 9070846"/>
              <a:gd name="connsiteY8" fmla="*/ 0 h 6857572"/>
              <a:gd name="connsiteX9" fmla="*/ 5465185 w 9070846"/>
              <a:gd name="connsiteY9" fmla="*/ 0 h 6857572"/>
              <a:gd name="connsiteX10" fmla="*/ 6122821 w 9070846"/>
              <a:gd name="connsiteY10" fmla="*/ 0 h 6857572"/>
              <a:gd name="connsiteX11" fmla="*/ 6599040 w 9070846"/>
              <a:gd name="connsiteY11" fmla="*/ 0 h 6857572"/>
              <a:gd name="connsiteX12" fmla="*/ 6984551 w 9070846"/>
              <a:gd name="connsiteY12" fmla="*/ 0 h 6857572"/>
              <a:gd name="connsiteX13" fmla="*/ 7732896 w 9070846"/>
              <a:gd name="connsiteY13" fmla="*/ 0 h 6857572"/>
              <a:gd name="connsiteX14" fmla="*/ 8390533 w 9070846"/>
              <a:gd name="connsiteY14" fmla="*/ 0 h 6857572"/>
              <a:gd name="connsiteX15" fmla="*/ 9070846 w 9070846"/>
              <a:gd name="connsiteY15" fmla="*/ 0 h 6857572"/>
              <a:gd name="connsiteX16" fmla="*/ 9070846 w 9070846"/>
              <a:gd name="connsiteY16" fmla="*/ 640040 h 6857572"/>
              <a:gd name="connsiteX17" fmla="*/ 9070846 w 9070846"/>
              <a:gd name="connsiteY17" fmla="*/ 1005777 h 6857572"/>
              <a:gd name="connsiteX18" fmla="*/ 9070846 w 9070846"/>
              <a:gd name="connsiteY18" fmla="*/ 1508666 h 6857572"/>
              <a:gd name="connsiteX19" fmla="*/ 9070846 w 9070846"/>
              <a:gd name="connsiteY19" fmla="*/ 2217282 h 6857572"/>
              <a:gd name="connsiteX20" fmla="*/ 9070846 w 9070846"/>
              <a:gd name="connsiteY20" fmla="*/ 2925897 h 6857572"/>
              <a:gd name="connsiteX21" fmla="*/ 9070846 w 9070846"/>
              <a:gd name="connsiteY21" fmla="*/ 3360210 h 6857572"/>
              <a:gd name="connsiteX22" fmla="*/ 9070846 w 9070846"/>
              <a:gd name="connsiteY22" fmla="*/ 3863099 h 6857572"/>
              <a:gd name="connsiteX23" fmla="*/ 9070846 w 9070846"/>
              <a:gd name="connsiteY23" fmla="*/ 4297412 h 6857572"/>
              <a:gd name="connsiteX24" fmla="*/ 9070846 w 9070846"/>
              <a:gd name="connsiteY24" fmla="*/ 4731725 h 6857572"/>
              <a:gd name="connsiteX25" fmla="*/ 9070846 w 9070846"/>
              <a:gd name="connsiteY25" fmla="*/ 5097462 h 6857572"/>
              <a:gd name="connsiteX26" fmla="*/ 9070846 w 9070846"/>
              <a:gd name="connsiteY26" fmla="*/ 5668926 h 6857572"/>
              <a:gd name="connsiteX27" fmla="*/ 9070846 w 9070846"/>
              <a:gd name="connsiteY27" fmla="*/ 6240391 h 6857572"/>
              <a:gd name="connsiteX28" fmla="*/ 9070846 w 9070846"/>
              <a:gd name="connsiteY28" fmla="*/ 6857572 h 6857572"/>
              <a:gd name="connsiteX29" fmla="*/ 8503918 w 9070846"/>
              <a:gd name="connsiteY29" fmla="*/ 6857572 h 6857572"/>
              <a:gd name="connsiteX30" fmla="*/ 7755573 w 9070846"/>
              <a:gd name="connsiteY30" fmla="*/ 6857572 h 6857572"/>
              <a:gd name="connsiteX31" fmla="*/ 7460771 w 9070846"/>
              <a:gd name="connsiteY31" fmla="*/ 6857572 h 6857572"/>
              <a:gd name="connsiteX32" fmla="*/ 6893843 w 9070846"/>
              <a:gd name="connsiteY32" fmla="*/ 6857572 h 6857572"/>
              <a:gd name="connsiteX33" fmla="*/ 6145498 w 9070846"/>
              <a:gd name="connsiteY33" fmla="*/ 6857572 h 6857572"/>
              <a:gd name="connsiteX34" fmla="*/ 5759987 w 9070846"/>
              <a:gd name="connsiteY34" fmla="*/ 6857572 h 6857572"/>
              <a:gd name="connsiteX35" fmla="*/ 5374476 w 9070846"/>
              <a:gd name="connsiteY35" fmla="*/ 6857572 h 6857572"/>
              <a:gd name="connsiteX36" fmla="*/ 4898257 w 9070846"/>
              <a:gd name="connsiteY36" fmla="*/ 6857572 h 6857572"/>
              <a:gd name="connsiteX37" fmla="*/ 4603454 w 9070846"/>
              <a:gd name="connsiteY37" fmla="*/ 6857572 h 6857572"/>
              <a:gd name="connsiteX38" fmla="*/ 3855110 w 9070846"/>
              <a:gd name="connsiteY38" fmla="*/ 6857572 h 6857572"/>
              <a:gd name="connsiteX39" fmla="*/ 3469599 w 9070846"/>
              <a:gd name="connsiteY39" fmla="*/ 6857572 h 6857572"/>
              <a:gd name="connsiteX40" fmla="*/ 2721254 w 9070846"/>
              <a:gd name="connsiteY40" fmla="*/ 6857572 h 6857572"/>
              <a:gd name="connsiteX41" fmla="*/ 2063617 w 9070846"/>
              <a:gd name="connsiteY41" fmla="*/ 6857572 h 6857572"/>
              <a:gd name="connsiteX42" fmla="*/ 1678107 w 9070846"/>
              <a:gd name="connsiteY42" fmla="*/ 6857572 h 6857572"/>
              <a:gd name="connsiteX43" fmla="*/ 929762 w 9070846"/>
              <a:gd name="connsiteY43" fmla="*/ 6857572 h 6857572"/>
              <a:gd name="connsiteX44" fmla="*/ 544251 w 9070846"/>
              <a:gd name="connsiteY44" fmla="*/ 6857572 h 6857572"/>
              <a:gd name="connsiteX45" fmla="*/ 0 w 9070846"/>
              <a:gd name="connsiteY45" fmla="*/ 6857572 h 6857572"/>
              <a:gd name="connsiteX46" fmla="*/ 0 w 9070846"/>
              <a:gd name="connsiteY46" fmla="*/ 6491835 h 6857572"/>
              <a:gd name="connsiteX47" fmla="*/ 0 w 9070846"/>
              <a:gd name="connsiteY47" fmla="*/ 6057522 h 6857572"/>
              <a:gd name="connsiteX48" fmla="*/ 0 w 9070846"/>
              <a:gd name="connsiteY48" fmla="*/ 5691785 h 6857572"/>
              <a:gd name="connsiteX49" fmla="*/ 0 w 9070846"/>
              <a:gd name="connsiteY49" fmla="*/ 5051745 h 6857572"/>
              <a:gd name="connsiteX50" fmla="*/ 0 w 9070846"/>
              <a:gd name="connsiteY50" fmla="*/ 4343129 h 6857572"/>
              <a:gd name="connsiteX51" fmla="*/ 0 w 9070846"/>
              <a:gd name="connsiteY51" fmla="*/ 3703089 h 6857572"/>
              <a:gd name="connsiteX52" fmla="*/ 0 w 9070846"/>
              <a:gd name="connsiteY52" fmla="*/ 3268776 h 6857572"/>
              <a:gd name="connsiteX53" fmla="*/ 0 w 9070846"/>
              <a:gd name="connsiteY53" fmla="*/ 2560160 h 6857572"/>
              <a:gd name="connsiteX54" fmla="*/ 0 w 9070846"/>
              <a:gd name="connsiteY54" fmla="*/ 2125847 h 6857572"/>
              <a:gd name="connsiteX55" fmla="*/ 0 w 9070846"/>
              <a:gd name="connsiteY55" fmla="*/ 1417232 h 6857572"/>
              <a:gd name="connsiteX56" fmla="*/ 0 w 9070846"/>
              <a:gd name="connsiteY56" fmla="*/ 845767 h 6857572"/>
              <a:gd name="connsiteX57" fmla="*/ 0 w 9070846"/>
              <a:gd name="connsiteY57" fmla="*/ 0 h 685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070846" h="6857572" fill="none" extrusionOk="0">
                <a:moveTo>
                  <a:pt x="0" y="0"/>
                </a:moveTo>
                <a:cubicBezTo>
                  <a:pt x="227563" y="-46180"/>
                  <a:pt x="354957" y="30892"/>
                  <a:pt x="657636" y="0"/>
                </a:cubicBezTo>
                <a:cubicBezTo>
                  <a:pt x="960315" y="-30892"/>
                  <a:pt x="1002362" y="32911"/>
                  <a:pt x="1224564" y="0"/>
                </a:cubicBezTo>
                <a:cubicBezTo>
                  <a:pt x="1446766" y="-32911"/>
                  <a:pt x="1652814" y="1179"/>
                  <a:pt x="1882201" y="0"/>
                </a:cubicBezTo>
                <a:cubicBezTo>
                  <a:pt x="2111588" y="-1179"/>
                  <a:pt x="2404503" y="69414"/>
                  <a:pt x="2630545" y="0"/>
                </a:cubicBezTo>
                <a:cubicBezTo>
                  <a:pt x="2856587" y="-69414"/>
                  <a:pt x="3072660" y="3355"/>
                  <a:pt x="3197473" y="0"/>
                </a:cubicBezTo>
                <a:cubicBezTo>
                  <a:pt x="3322286" y="-3355"/>
                  <a:pt x="3405422" y="12882"/>
                  <a:pt x="3582984" y="0"/>
                </a:cubicBezTo>
                <a:cubicBezTo>
                  <a:pt x="3760546" y="-12882"/>
                  <a:pt x="3966399" y="29251"/>
                  <a:pt x="4331329" y="0"/>
                </a:cubicBezTo>
                <a:cubicBezTo>
                  <a:pt x="4696260" y="-29251"/>
                  <a:pt x="4826939" y="75070"/>
                  <a:pt x="4988965" y="0"/>
                </a:cubicBezTo>
                <a:cubicBezTo>
                  <a:pt x="5150991" y="-75070"/>
                  <a:pt x="5325821" y="35399"/>
                  <a:pt x="5465185" y="0"/>
                </a:cubicBezTo>
                <a:cubicBezTo>
                  <a:pt x="5604549" y="-35399"/>
                  <a:pt x="5858801" y="28949"/>
                  <a:pt x="6122821" y="0"/>
                </a:cubicBezTo>
                <a:cubicBezTo>
                  <a:pt x="6386841" y="-28949"/>
                  <a:pt x="6500073" y="16373"/>
                  <a:pt x="6599040" y="0"/>
                </a:cubicBezTo>
                <a:cubicBezTo>
                  <a:pt x="6698007" y="-16373"/>
                  <a:pt x="6826970" y="32333"/>
                  <a:pt x="6984551" y="0"/>
                </a:cubicBezTo>
                <a:cubicBezTo>
                  <a:pt x="7142132" y="-32333"/>
                  <a:pt x="7443717" y="12546"/>
                  <a:pt x="7732896" y="0"/>
                </a:cubicBezTo>
                <a:cubicBezTo>
                  <a:pt x="8022076" y="-12546"/>
                  <a:pt x="8255944" y="75091"/>
                  <a:pt x="8390533" y="0"/>
                </a:cubicBezTo>
                <a:cubicBezTo>
                  <a:pt x="8525122" y="-75091"/>
                  <a:pt x="8882798" y="32323"/>
                  <a:pt x="9070846" y="0"/>
                </a:cubicBezTo>
                <a:cubicBezTo>
                  <a:pt x="9073695" y="188836"/>
                  <a:pt x="9029030" y="492830"/>
                  <a:pt x="9070846" y="640040"/>
                </a:cubicBezTo>
                <a:cubicBezTo>
                  <a:pt x="9112662" y="787250"/>
                  <a:pt x="9034910" y="846780"/>
                  <a:pt x="9070846" y="1005777"/>
                </a:cubicBezTo>
                <a:cubicBezTo>
                  <a:pt x="9106782" y="1164774"/>
                  <a:pt x="9020972" y="1363261"/>
                  <a:pt x="9070846" y="1508666"/>
                </a:cubicBezTo>
                <a:cubicBezTo>
                  <a:pt x="9120720" y="1654071"/>
                  <a:pt x="9006672" y="1914215"/>
                  <a:pt x="9070846" y="2217282"/>
                </a:cubicBezTo>
                <a:cubicBezTo>
                  <a:pt x="9135020" y="2520349"/>
                  <a:pt x="9024205" y="2676307"/>
                  <a:pt x="9070846" y="2925897"/>
                </a:cubicBezTo>
                <a:cubicBezTo>
                  <a:pt x="9117487" y="3175488"/>
                  <a:pt x="9059990" y="3205965"/>
                  <a:pt x="9070846" y="3360210"/>
                </a:cubicBezTo>
                <a:cubicBezTo>
                  <a:pt x="9081702" y="3514455"/>
                  <a:pt x="9070192" y="3745080"/>
                  <a:pt x="9070846" y="3863099"/>
                </a:cubicBezTo>
                <a:cubicBezTo>
                  <a:pt x="9071500" y="3981118"/>
                  <a:pt x="9060639" y="4084758"/>
                  <a:pt x="9070846" y="4297412"/>
                </a:cubicBezTo>
                <a:cubicBezTo>
                  <a:pt x="9081053" y="4510066"/>
                  <a:pt x="9054343" y="4518730"/>
                  <a:pt x="9070846" y="4731725"/>
                </a:cubicBezTo>
                <a:cubicBezTo>
                  <a:pt x="9087349" y="4944720"/>
                  <a:pt x="9030147" y="4995000"/>
                  <a:pt x="9070846" y="5097462"/>
                </a:cubicBezTo>
                <a:cubicBezTo>
                  <a:pt x="9111545" y="5199924"/>
                  <a:pt x="9028222" y="5546454"/>
                  <a:pt x="9070846" y="5668926"/>
                </a:cubicBezTo>
                <a:cubicBezTo>
                  <a:pt x="9113470" y="5791398"/>
                  <a:pt x="9053268" y="6095531"/>
                  <a:pt x="9070846" y="6240391"/>
                </a:cubicBezTo>
                <a:cubicBezTo>
                  <a:pt x="9088424" y="6385251"/>
                  <a:pt x="9056509" y="6574589"/>
                  <a:pt x="9070846" y="6857572"/>
                </a:cubicBezTo>
                <a:cubicBezTo>
                  <a:pt x="8902632" y="6914697"/>
                  <a:pt x="8683633" y="6843491"/>
                  <a:pt x="8503918" y="6857572"/>
                </a:cubicBezTo>
                <a:cubicBezTo>
                  <a:pt x="8324203" y="6871653"/>
                  <a:pt x="8044873" y="6778435"/>
                  <a:pt x="7755573" y="6857572"/>
                </a:cubicBezTo>
                <a:cubicBezTo>
                  <a:pt x="7466274" y="6936709"/>
                  <a:pt x="7523135" y="6849488"/>
                  <a:pt x="7460771" y="6857572"/>
                </a:cubicBezTo>
                <a:cubicBezTo>
                  <a:pt x="7398407" y="6865656"/>
                  <a:pt x="7095980" y="6802978"/>
                  <a:pt x="6893843" y="6857572"/>
                </a:cubicBezTo>
                <a:cubicBezTo>
                  <a:pt x="6691706" y="6912166"/>
                  <a:pt x="6310707" y="6837343"/>
                  <a:pt x="6145498" y="6857572"/>
                </a:cubicBezTo>
                <a:cubicBezTo>
                  <a:pt x="5980290" y="6877801"/>
                  <a:pt x="5923499" y="6829391"/>
                  <a:pt x="5759987" y="6857572"/>
                </a:cubicBezTo>
                <a:cubicBezTo>
                  <a:pt x="5596475" y="6885753"/>
                  <a:pt x="5499792" y="6816534"/>
                  <a:pt x="5374476" y="6857572"/>
                </a:cubicBezTo>
                <a:cubicBezTo>
                  <a:pt x="5249160" y="6898610"/>
                  <a:pt x="5025084" y="6813638"/>
                  <a:pt x="4898257" y="6857572"/>
                </a:cubicBezTo>
                <a:cubicBezTo>
                  <a:pt x="4771430" y="6901506"/>
                  <a:pt x="4746864" y="6828137"/>
                  <a:pt x="4603454" y="6857572"/>
                </a:cubicBezTo>
                <a:cubicBezTo>
                  <a:pt x="4460044" y="6887007"/>
                  <a:pt x="4198627" y="6821606"/>
                  <a:pt x="3855110" y="6857572"/>
                </a:cubicBezTo>
                <a:cubicBezTo>
                  <a:pt x="3511593" y="6893538"/>
                  <a:pt x="3577363" y="6818499"/>
                  <a:pt x="3469599" y="6857572"/>
                </a:cubicBezTo>
                <a:cubicBezTo>
                  <a:pt x="3361835" y="6896645"/>
                  <a:pt x="2907241" y="6856485"/>
                  <a:pt x="2721254" y="6857572"/>
                </a:cubicBezTo>
                <a:cubicBezTo>
                  <a:pt x="2535268" y="6858659"/>
                  <a:pt x="2286407" y="6799735"/>
                  <a:pt x="2063617" y="6857572"/>
                </a:cubicBezTo>
                <a:cubicBezTo>
                  <a:pt x="1840827" y="6915409"/>
                  <a:pt x="1854065" y="6852766"/>
                  <a:pt x="1678107" y="6857572"/>
                </a:cubicBezTo>
                <a:cubicBezTo>
                  <a:pt x="1502149" y="6862378"/>
                  <a:pt x="1201999" y="6806612"/>
                  <a:pt x="929762" y="6857572"/>
                </a:cubicBezTo>
                <a:cubicBezTo>
                  <a:pt x="657526" y="6908532"/>
                  <a:pt x="651062" y="6812438"/>
                  <a:pt x="544251" y="6857572"/>
                </a:cubicBezTo>
                <a:cubicBezTo>
                  <a:pt x="437440" y="6902706"/>
                  <a:pt x="188660" y="6794674"/>
                  <a:pt x="0" y="6857572"/>
                </a:cubicBezTo>
                <a:cubicBezTo>
                  <a:pt x="-22737" y="6760803"/>
                  <a:pt x="23374" y="6572304"/>
                  <a:pt x="0" y="6491835"/>
                </a:cubicBezTo>
                <a:cubicBezTo>
                  <a:pt x="-23374" y="6411366"/>
                  <a:pt x="1737" y="6273503"/>
                  <a:pt x="0" y="6057522"/>
                </a:cubicBezTo>
                <a:cubicBezTo>
                  <a:pt x="-1737" y="5841541"/>
                  <a:pt x="31549" y="5839299"/>
                  <a:pt x="0" y="5691785"/>
                </a:cubicBezTo>
                <a:cubicBezTo>
                  <a:pt x="-31549" y="5544271"/>
                  <a:pt x="34022" y="5238658"/>
                  <a:pt x="0" y="5051745"/>
                </a:cubicBezTo>
                <a:cubicBezTo>
                  <a:pt x="-34022" y="4864832"/>
                  <a:pt x="80994" y="4615741"/>
                  <a:pt x="0" y="4343129"/>
                </a:cubicBezTo>
                <a:cubicBezTo>
                  <a:pt x="-80994" y="4070517"/>
                  <a:pt x="15325" y="3986488"/>
                  <a:pt x="0" y="3703089"/>
                </a:cubicBezTo>
                <a:cubicBezTo>
                  <a:pt x="-15325" y="3419690"/>
                  <a:pt x="4151" y="3468148"/>
                  <a:pt x="0" y="3268776"/>
                </a:cubicBezTo>
                <a:cubicBezTo>
                  <a:pt x="-4151" y="3069404"/>
                  <a:pt x="57819" y="2739164"/>
                  <a:pt x="0" y="2560160"/>
                </a:cubicBezTo>
                <a:cubicBezTo>
                  <a:pt x="-57819" y="2381156"/>
                  <a:pt x="32433" y="2225944"/>
                  <a:pt x="0" y="2125847"/>
                </a:cubicBezTo>
                <a:cubicBezTo>
                  <a:pt x="-32433" y="2025750"/>
                  <a:pt x="21839" y="1609642"/>
                  <a:pt x="0" y="1417232"/>
                </a:cubicBezTo>
                <a:cubicBezTo>
                  <a:pt x="-21839" y="1224823"/>
                  <a:pt x="55034" y="999524"/>
                  <a:pt x="0" y="845767"/>
                </a:cubicBezTo>
                <a:cubicBezTo>
                  <a:pt x="-55034" y="692010"/>
                  <a:pt x="42556" y="288170"/>
                  <a:pt x="0" y="0"/>
                </a:cubicBezTo>
                <a:close/>
              </a:path>
              <a:path w="9070846" h="6857572" stroke="0" extrusionOk="0">
                <a:moveTo>
                  <a:pt x="0" y="0"/>
                </a:moveTo>
                <a:cubicBezTo>
                  <a:pt x="135952" y="-12835"/>
                  <a:pt x="205781" y="22688"/>
                  <a:pt x="294802" y="0"/>
                </a:cubicBezTo>
                <a:cubicBezTo>
                  <a:pt x="383823" y="-22688"/>
                  <a:pt x="527775" y="30044"/>
                  <a:pt x="589605" y="0"/>
                </a:cubicBezTo>
                <a:cubicBezTo>
                  <a:pt x="651435" y="-30044"/>
                  <a:pt x="744011" y="19302"/>
                  <a:pt x="884407" y="0"/>
                </a:cubicBezTo>
                <a:cubicBezTo>
                  <a:pt x="1024803" y="-19302"/>
                  <a:pt x="1380365" y="28221"/>
                  <a:pt x="1542044" y="0"/>
                </a:cubicBezTo>
                <a:cubicBezTo>
                  <a:pt x="1703723" y="-28221"/>
                  <a:pt x="1745395" y="23465"/>
                  <a:pt x="1836846" y="0"/>
                </a:cubicBezTo>
                <a:cubicBezTo>
                  <a:pt x="1928297" y="-23465"/>
                  <a:pt x="2064439" y="16964"/>
                  <a:pt x="2222357" y="0"/>
                </a:cubicBezTo>
                <a:cubicBezTo>
                  <a:pt x="2380275" y="-16964"/>
                  <a:pt x="2420785" y="28542"/>
                  <a:pt x="2517160" y="0"/>
                </a:cubicBezTo>
                <a:cubicBezTo>
                  <a:pt x="2613535" y="-28542"/>
                  <a:pt x="2997648" y="7302"/>
                  <a:pt x="3265505" y="0"/>
                </a:cubicBezTo>
                <a:cubicBezTo>
                  <a:pt x="3533362" y="-7302"/>
                  <a:pt x="3452475" y="34285"/>
                  <a:pt x="3560307" y="0"/>
                </a:cubicBezTo>
                <a:cubicBezTo>
                  <a:pt x="3668139" y="-34285"/>
                  <a:pt x="3816541" y="15210"/>
                  <a:pt x="4036526" y="0"/>
                </a:cubicBezTo>
                <a:cubicBezTo>
                  <a:pt x="4256511" y="-15210"/>
                  <a:pt x="4200717" y="3436"/>
                  <a:pt x="4331329" y="0"/>
                </a:cubicBezTo>
                <a:cubicBezTo>
                  <a:pt x="4461941" y="-3436"/>
                  <a:pt x="4636034" y="9811"/>
                  <a:pt x="4898257" y="0"/>
                </a:cubicBezTo>
                <a:cubicBezTo>
                  <a:pt x="5160480" y="-9811"/>
                  <a:pt x="5341926" y="65852"/>
                  <a:pt x="5646602" y="0"/>
                </a:cubicBezTo>
                <a:cubicBezTo>
                  <a:pt x="5951278" y="-65852"/>
                  <a:pt x="5983746" y="45957"/>
                  <a:pt x="6122821" y="0"/>
                </a:cubicBezTo>
                <a:cubicBezTo>
                  <a:pt x="6261896" y="-45957"/>
                  <a:pt x="6578579" y="8"/>
                  <a:pt x="6780457" y="0"/>
                </a:cubicBezTo>
                <a:cubicBezTo>
                  <a:pt x="6982335" y="-8"/>
                  <a:pt x="6950932" y="29179"/>
                  <a:pt x="7075260" y="0"/>
                </a:cubicBezTo>
                <a:cubicBezTo>
                  <a:pt x="7199588" y="-29179"/>
                  <a:pt x="7474708" y="23534"/>
                  <a:pt x="7642188" y="0"/>
                </a:cubicBezTo>
                <a:cubicBezTo>
                  <a:pt x="7809668" y="-23534"/>
                  <a:pt x="8045384" y="32769"/>
                  <a:pt x="8390533" y="0"/>
                </a:cubicBezTo>
                <a:cubicBezTo>
                  <a:pt x="8735683" y="-32769"/>
                  <a:pt x="8844815" y="22526"/>
                  <a:pt x="9070846" y="0"/>
                </a:cubicBezTo>
                <a:cubicBezTo>
                  <a:pt x="9081935" y="196155"/>
                  <a:pt x="9069896" y="266173"/>
                  <a:pt x="9070846" y="502889"/>
                </a:cubicBezTo>
                <a:cubicBezTo>
                  <a:pt x="9071796" y="739605"/>
                  <a:pt x="9050570" y="898458"/>
                  <a:pt x="9070846" y="1005777"/>
                </a:cubicBezTo>
                <a:cubicBezTo>
                  <a:pt x="9091122" y="1113096"/>
                  <a:pt x="9032599" y="1230211"/>
                  <a:pt x="9070846" y="1371514"/>
                </a:cubicBezTo>
                <a:cubicBezTo>
                  <a:pt x="9109093" y="1512817"/>
                  <a:pt x="9022729" y="1689992"/>
                  <a:pt x="9070846" y="1942979"/>
                </a:cubicBezTo>
                <a:cubicBezTo>
                  <a:pt x="9118963" y="2195966"/>
                  <a:pt x="9027223" y="2313814"/>
                  <a:pt x="9070846" y="2445867"/>
                </a:cubicBezTo>
                <a:cubicBezTo>
                  <a:pt x="9114469" y="2577920"/>
                  <a:pt x="9049598" y="2656363"/>
                  <a:pt x="9070846" y="2811605"/>
                </a:cubicBezTo>
                <a:cubicBezTo>
                  <a:pt x="9092094" y="2966847"/>
                  <a:pt x="9027716" y="3139435"/>
                  <a:pt x="9070846" y="3451645"/>
                </a:cubicBezTo>
                <a:cubicBezTo>
                  <a:pt x="9113976" y="3763855"/>
                  <a:pt x="9049706" y="3705992"/>
                  <a:pt x="9070846" y="3817382"/>
                </a:cubicBezTo>
                <a:cubicBezTo>
                  <a:pt x="9091986" y="3928772"/>
                  <a:pt x="9054804" y="4160596"/>
                  <a:pt x="9070846" y="4457422"/>
                </a:cubicBezTo>
                <a:cubicBezTo>
                  <a:pt x="9086888" y="4754248"/>
                  <a:pt x="9049127" y="4795858"/>
                  <a:pt x="9070846" y="4960310"/>
                </a:cubicBezTo>
                <a:cubicBezTo>
                  <a:pt x="9092565" y="5124762"/>
                  <a:pt x="9067123" y="5287024"/>
                  <a:pt x="9070846" y="5394623"/>
                </a:cubicBezTo>
                <a:cubicBezTo>
                  <a:pt x="9074569" y="5502222"/>
                  <a:pt x="9067852" y="5904335"/>
                  <a:pt x="9070846" y="6034663"/>
                </a:cubicBezTo>
                <a:cubicBezTo>
                  <a:pt x="9073840" y="6164991"/>
                  <a:pt x="9001230" y="6577327"/>
                  <a:pt x="9070846" y="6857572"/>
                </a:cubicBezTo>
                <a:cubicBezTo>
                  <a:pt x="8890410" y="6895559"/>
                  <a:pt x="8870426" y="6855699"/>
                  <a:pt x="8685335" y="6857572"/>
                </a:cubicBezTo>
                <a:cubicBezTo>
                  <a:pt x="8500244" y="6859445"/>
                  <a:pt x="8161933" y="6791032"/>
                  <a:pt x="8027699" y="6857572"/>
                </a:cubicBezTo>
                <a:cubicBezTo>
                  <a:pt x="7893465" y="6924112"/>
                  <a:pt x="7827333" y="6844953"/>
                  <a:pt x="7732896" y="6857572"/>
                </a:cubicBezTo>
                <a:cubicBezTo>
                  <a:pt x="7638459" y="6870191"/>
                  <a:pt x="7236234" y="6827029"/>
                  <a:pt x="7075260" y="6857572"/>
                </a:cubicBezTo>
                <a:cubicBezTo>
                  <a:pt x="6914286" y="6888115"/>
                  <a:pt x="6778931" y="6811620"/>
                  <a:pt x="6508332" y="6857572"/>
                </a:cubicBezTo>
                <a:cubicBezTo>
                  <a:pt x="6237733" y="6903524"/>
                  <a:pt x="6309760" y="6838854"/>
                  <a:pt x="6213530" y="6857572"/>
                </a:cubicBezTo>
                <a:cubicBezTo>
                  <a:pt x="6117300" y="6876290"/>
                  <a:pt x="5698651" y="6796011"/>
                  <a:pt x="5555893" y="6857572"/>
                </a:cubicBezTo>
                <a:cubicBezTo>
                  <a:pt x="5413135" y="6919133"/>
                  <a:pt x="5173257" y="6773912"/>
                  <a:pt x="4807548" y="6857572"/>
                </a:cubicBezTo>
                <a:cubicBezTo>
                  <a:pt x="4441840" y="6941232"/>
                  <a:pt x="4333032" y="6842049"/>
                  <a:pt x="4149912" y="6857572"/>
                </a:cubicBezTo>
                <a:cubicBezTo>
                  <a:pt x="3966792" y="6873095"/>
                  <a:pt x="3945953" y="6835061"/>
                  <a:pt x="3855110" y="6857572"/>
                </a:cubicBezTo>
                <a:cubicBezTo>
                  <a:pt x="3764267" y="6880083"/>
                  <a:pt x="3481126" y="6844052"/>
                  <a:pt x="3197473" y="6857572"/>
                </a:cubicBezTo>
                <a:cubicBezTo>
                  <a:pt x="2913820" y="6871092"/>
                  <a:pt x="2816555" y="6825081"/>
                  <a:pt x="2539837" y="6857572"/>
                </a:cubicBezTo>
                <a:cubicBezTo>
                  <a:pt x="2263119" y="6890063"/>
                  <a:pt x="2252335" y="6793249"/>
                  <a:pt x="1972909" y="6857572"/>
                </a:cubicBezTo>
                <a:cubicBezTo>
                  <a:pt x="1693483" y="6921895"/>
                  <a:pt x="1614042" y="6855536"/>
                  <a:pt x="1315273" y="6857572"/>
                </a:cubicBezTo>
                <a:cubicBezTo>
                  <a:pt x="1016504" y="6859608"/>
                  <a:pt x="887962" y="6825016"/>
                  <a:pt x="748345" y="6857572"/>
                </a:cubicBezTo>
                <a:cubicBezTo>
                  <a:pt x="608728" y="6890128"/>
                  <a:pt x="276557" y="6780123"/>
                  <a:pt x="0" y="6857572"/>
                </a:cubicBezTo>
                <a:cubicBezTo>
                  <a:pt x="-16513" y="6608394"/>
                  <a:pt x="4469" y="6507135"/>
                  <a:pt x="0" y="6217532"/>
                </a:cubicBezTo>
                <a:cubicBezTo>
                  <a:pt x="-4469" y="5927929"/>
                  <a:pt x="57235" y="5851630"/>
                  <a:pt x="0" y="5646068"/>
                </a:cubicBezTo>
                <a:cubicBezTo>
                  <a:pt x="-57235" y="5440506"/>
                  <a:pt x="46041" y="5129980"/>
                  <a:pt x="0" y="4937452"/>
                </a:cubicBezTo>
                <a:cubicBezTo>
                  <a:pt x="-46041" y="4744924"/>
                  <a:pt x="26041" y="4589338"/>
                  <a:pt x="0" y="4297412"/>
                </a:cubicBezTo>
                <a:cubicBezTo>
                  <a:pt x="-26041" y="4005486"/>
                  <a:pt x="46150" y="4072718"/>
                  <a:pt x="0" y="3863099"/>
                </a:cubicBezTo>
                <a:cubicBezTo>
                  <a:pt x="-46150" y="3653480"/>
                  <a:pt x="8320" y="3623978"/>
                  <a:pt x="0" y="3497362"/>
                </a:cubicBezTo>
                <a:cubicBezTo>
                  <a:pt x="-8320" y="3370746"/>
                  <a:pt x="25363" y="2990172"/>
                  <a:pt x="0" y="2788746"/>
                </a:cubicBezTo>
                <a:cubicBezTo>
                  <a:pt x="-25363" y="2587320"/>
                  <a:pt x="24463" y="2405877"/>
                  <a:pt x="0" y="2217282"/>
                </a:cubicBezTo>
                <a:cubicBezTo>
                  <a:pt x="-24463" y="2028687"/>
                  <a:pt x="7927" y="1972099"/>
                  <a:pt x="0" y="1851544"/>
                </a:cubicBezTo>
                <a:cubicBezTo>
                  <a:pt x="-7927" y="1730989"/>
                  <a:pt x="43714" y="1611563"/>
                  <a:pt x="0" y="1417232"/>
                </a:cubicBezTo>
                <a:cubicBezTo>
                  <a:pt x="-43714" y="1222901"/>
                  <a:pt x="62589" y="1098210"/>
                  <a:pt x="0" y="845767"/>
                </a:cubicBezTo>
                <a:cubicBezTo>
                  <a:pt x="-62589" y="593325"/>
                  <a:pt x="66519" y="308255"/>
                  <a:pt x="0" y="0"/>
                </a:cubicBezTo>
                <a:close/>
              </a:path>
            </a:pathLst>
          </a:cu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8535221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custGeom>
            <a:avLst/>
            <a:gdLst>
              <a:gd name="connsiteX0" fmla="*/ 0 w 4894564"/>
              <a:gd name="connsiteY0" fmla="*/ 0 h 12193546"/>
              <a:gd name="connsiteX1" fmla="*/ 397004 w 4894564"/>
              <a:gd name="connsiteY1" fmla="*/ 0 h 12193546"/>
              <a:gd name="connsiteX2" fmla="*/ 842953 w 4894564"/>
              <a:gd name="connsiteY2" fmla="*/ 0 h 12193546"/>
              <a:gd name="connsiteX3" fmla="*/ 1386793 w 4894564"/>
              <a:gd name="connsiteY3" fmla="*/ 0 h 12193546"/>
              <a:gd name="connsiteX4" fmla="*/ 1979579 w 4894564"/>
              <a:gd name="connsiteY4" fmla="*/ 0 h 12193546"/>
              <a:gd name="connsiteX5" fmla="*/ 2376583 w 4894564"/>
              <a:gd name="connsiteY5" fmla="*/ 0 h 12193546"/>
              <a:gd name="connsiteX6" fmla="*/ 2920423 w 4894564"/>
              <a:gd name="connsiteY6" fmla="*/ 0 h 12193546"/>
              <a:gd name="connsiteX7" fmla="*/ 3317427 w 4894564"/>
              <a:gd name="connsiteY7" fmla="*/ 0 h 12193546"/>
              <a:gd name="connsiteX8" fmla="*/ 3714430 w 4894564"/>
              <a:gd name="connsiteY8" fmla="*/ 0 h 12193546"/>
              <a:gd name="connsiteX9" fmla="*/ 4307216 w 4894564"/>
              <a:gd name="connsiteY9" fmla="*/ 0 h 12193546"/>
              <a:gd name="connsiteX10" fmla="*/ 4894564 w 4894564"/>
              <a:gd name="connsiteY10" fmla="*/ 0 h 12193546"/>
              <a:gd name="connsiteX11" fmla="*/ 4894564 w 4894564"/>
              <a:gd name="connsiteY11" fmla="*/ 336774 h 12193546"/>
              <a:gd name="connsiteX12" fmla="*/ 4894564 w 4894564"/>
              <a:gd name="connsiteY12" fmla="*/ 917419 h 12193546"/>
              <a:gd name="connsiteX13" fmla="*/ 4894564 w 4894564"/>
              <a:gd name="connsiteY13" fmla="*/ 1620000 h 12193546"/>
              <a:gd name="connsiteX14" fmla="*/ 4894564 w 4894564"/>
              <a:gd name="connsiteY14" fmla="*/ 1956774 h 12193546"/>
              <a:gd name="connsiteX15" fmla="*/ 4894564 w 4894564"/>
              <a:gd name="connsiteY15" fmla="*/ 2659354 h 12193546"/>
              <a:gd name="connsiteX16" fmla="*/ 4894564 w 4894564"/>
              <a:gd name="connsiteY16" fmla="*/ 2874193 h 12193546"/>
              <a:gd name="connsiteX17" fmla="*/ 4894564 w 4894564"/>
              <a:gd name="connsiteY17" fmla="*/ 3576773 h 12193546"/>
              <a:gd name="connsiteX18" fmla="*/ 4894564 w 4894564"/>
              <a:gd name="connsiteY18" fmla="*/ 3791612 h 12193546"/>
              <a:gd name="connsiteX19" fmla="*/ 4894564 w 4894564"/>
              <a:gd name="connsiteY19" fmla="*/ 4494193 h 12193546"/>
              <a:gd name="connsiteX20" fmla="*/ 4894564 w 4894564"/>
              <a:gd name="connsiteY20" fmla="*/ 5196773 h 12193546"/>
              <a:gd name="connsiteX21" fmla="*/ 4894564 w 4894564"/>
              <a:gd name="connsiteY21" fmla="*/ 5411612 h 12193546"/>
              <a:gd name="connsiteX22" fmla="*/ 4894564 w 4894564"/>
              <a:gd name="connsiteY22" fmla="*/ 5748386 h 12193546"/>
              <a:gd name="connsiteX23" fmla="*/ 4894564 w 4894564"/>
              <a:gd name="connsiteY23" fmla="*/ 6207096 h 12193546"/>
              <a:gd name="connsiteX24" fmla="*/ 4894564 w 4894564"/>
              <a:gd name="connsiteY24" fmla="*/ 6787741 h 12193546"/>
              <a:gd name="connsiteX25" fmla="*/ 4894564 w 4894564"/>
              <a:gd name="connsiteY25" fmla="*/ 7612257 h 12193546"/>
              <a:gd name="connsiteX26" fmla="*/ 4894564 w 4894564"/>
              <a:gd name="connsiteY26" fmla="*/ 8314837 h 12193546"/>
              <a:gd name="connsiteX27" fmla="*/ 4894564 w 4894564"/>
              <a:gd name="connsiteY27" fmla="*/ 9017418 h 12193546"/>
              <a:gd name="connsiteX28" fmla="*/ 4894564 w 4894564"/>
              <a:gd name="connsiteY28" fmla="*/ 9841934 h 12193546"/>
              <a:gd name="connsiteX29" fmla="*/ 4894564 w 4894564"/>
              <a:gd name="connsiteY29" fmla="*/ 10666450 h 12193546"/>
              <a:gd name="connsiteX30" fmla="*/ 4894564 w 4894564"/>
              <a:gd name="connsiteY30" fmla="*/ 11125159 h 12193546"/>
              <a:gd name="connsiteX31" fmla="*/ 4894564 w 4894564"/>
              <a:gd name="connsiteY31" fmla="*/ 11461933 h 12193546"/>
              <a:gd name="connsiteX32" fmla="*/ 4894564 w 4894564"/>
              <a:gd name="connsiteY32" fmla="*/ 12193546 h 12193546"/>
              <a:gd name="connsiteX33" fmla="*/ 4448615 w 4894564"/>
              <a:gd name="connsiteY33" fmla="*/ 12193546 h 12193546"/>
              <a:gd name="connsiteX34" fmla="*/ 3904774 w 4894564"/>
              <a:gd name="connsiteY34" fmla="*/ 12193546 h 12193546"/>
              <a:gd name="connsiteX35" fmla="*/ 3409880 w 4894564"/>
              <a:gd name="connsiteY35" fmla="*/ 12193546 h 12193546"/>
              <a:gd name="connsiteX36" fmla="*/ 2817094 w 4894564"/>
              <a:gd name="connsiteY36" fmla="*/ 12193546 h 12193546"/>
              <a:gd name="connsiteX37" fmla="*/ 2420090 w 4894564"/>
              <a:gd name="connsiteY37" fmla="*/ 12193546 h 12193546"/>
              <a:gd name="connsiteX38" fmla="*/ 2023086 w 4894564"/>
              <a:gd name="connsiteY38" fmla="*/ 12193546 h 12193546"/>
              <a:gd name="connsiteX39" fmla="*/ 1577137 w 4894564"/>
              <a:gd name="connsiteY39" fmla="*/ 12193546 h 12193546"/>
              <a:gd name="connsiteX40" fmla="*/ 935406 w 4894564"/>
              <a:gd name="connsiteY40" fmla="*/ 12193546 h 12193546"/>
              <a:gd name="connsiteX41" fmla="*/ 538402 w 4894564"/>
              <a:gd name="connsiteY41" fmla="*/ 12193546 h 12193546"/>
              <a:gd name="connsiteX42" fmla="*/ 0 w 4894564"/>
              <a:gd name="connsiteY42" fmla="*/ 12193546 h 12193546"/>
              <a:gd name="connsiteX43" fmla="*/ 0 w 4894564"/>
              <a:gd name="connsiteY43" fmla="*/ 11856772 h 12193546"/>
              <a:gd name="connsiteX44" fmla="*/ 0 w 4894564"/>
              <a:gd name="connsiteY44" fmla="*/ 11032256 h 12193546"/>
              <a:gd name="connsiteX45" fmla="*/ 0 w 4894564"/>
              <a:gd name="connsiteY45" fmla="*/ 10451611 h 12193546"/>
              <a:gd name="connsiteX46" fmla="*/ 0 w 4894564"/>
              <a:gd name="connsiteY46" fmla="*/ 9627095 h 12193546"/>
              <a:gd name="connsiteX47" fmla="*/ 0 w 4894564"/>
              <a:gd name="connsiteY47" fmla="*/ 8802579 h 12193546"/>
              <a:gd name="connsiteX48" fmla="*/ 0 w 4894564"/>
              <a:gd name="connsiteY48" fmla="*/ 8343869 h 12193546"/>
              <a:gd name="connsiteX49" fmla="*/ 0 w 4894564"/>
              <a:gd name="connsiteY49" fmla="*/ 8129031 h 12193546"/>
              <a:gd name="connsiteX50" fmla="*/ 0 w 4894564"/>
              <a:gd name="connsiteY50" fmla="*/ 7304515 h 12193546"/>
              <a:gd name="connsiteX51" fmla="*/ 0 w 4894564"/>
              <a:gd name="connsiteY51" fmla="*/ 6479999 h 12193546"/>
              <a:gd name="connsiteX52" fmla="*/ 0 w 4894564"/>
              <a:gd name="connsiteY52" fmla="*/ 5899354 h 12193546"/>
              <a:gd name="connsiteX53" fmla="*/ 0 w 4894564"/>
              <a:gd name="connsiteY53" fmla="*/ 5562580 h 12193546"/>
              <a:gd name="connsiteX54" fmla="*/ 0 w 4894564"/>
              <a:gd name="connsiteY54" fmla="*/ 4981935 h 12193546"/>
              <a:gd name="connsiteX55" fmla="*/ 0 w 4894564"/>
              <a:gd name="connsiteY55" fmla="*/ 4401289 h 12193546"/>
              <a:gd name="connsiteX56" fmla="*/ 0 w 4894564"/>
              <a:gd name="connsiteY56" fmla="*/ 3820644 h 12193546"/>
              <a:gd name="connsiteX57" fmla="*/ 0 w 4894564"/>
              <a:gd name="connsiteY57" fmla="*/ 3483870 h 12193546"/>
              <a:gd name="connsiteX58" fmla="*/ 0 w 4894564"/>
              <a:gd name="connsiteY58" fmla="*/ 3147096 h 12193546"/>
              <a:gd name="connsiteX59" fmla="*/ 0 w 4894564"/>
              <a:gd name="connsiteY59" fmla="*/ 2444516 h 12193546"/>
              <a:gd name="connsiteX60" fmla="*/ 0 w 4894564"/>
              <a:gd name="connsiteY60" fmla="*/ 2229677 h 12193546"/>
              <a:gd name="connsiteX61" fmla="*/ 0 w 4894564"/>
              <a:gd name="connsiteY61" fmla="*/ 1770967 h 12193546"/>
              <a:gd name="connsiteX62" fmla="*/ 0 w 4894564"/>
              <a:gd name="connsiteY62" fmla="*/ 946451 h 12193546"/>
              <a:gd name="connsiteX63" fmla="*/ 0 w 4894564"/>
              <a:gd name="connsiteY63" fmla="*/ 609677 h 12193546"/>
              <a:gd name="connsiteX64" fmla="*/ 0 w 4894564"/>
              <a:gd name="connsiteY64" fmla="*/ 0 h 1219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94564" h="12193546" fill="none" extrusionOk="0">
                <a:moveTo>
                  <a:pt x="0" y="0"/>
                </a:moveTo>
                <a:cubicBezTo>
                  <a:pt x="79774" y="-34693"/>
                  <a:pt x="298509" y="6783"/>
                  <a:pt x="397004" y="0"/>
                </a:cubicBezTo>
                <a:cubicBezTo>
                  <a:pt x="495499" y="-6783"/>
                  <a:pt x="698179" y="17487"/>
                  <a:pt x="842953" y="0"/>
                </a:cubicBezTo>
                <a:cubicBezTo>
                  <a:pt x="987727" y="-17487"/>
                  <a:pt x="1182720" y="6010"/>
                  <a:pt x="1386793" y="0"/>
                </a:cubicBezTo>
                <a:cubicBezTo>
                  <a:pt x="1590866" y="-6010"/>
                  <a:pt x="1830022" y="67293"/>
                  <a:pt x="1979579" y="0"/>
                </a:cubicBezTo>
                <a:cubicBezTo>
                  <a:pt x="2129136" y="-67293"/>
                  <a:pt x="2214272" y="17771"/>
                  <a:pt x="2376583" y="0"/>
                </a:cubicBezTo>
                <a:cubicBezTo>
                  <a:pt x="2538894" y="-17771"/>
                  <a:pt x="2673528" y="45702"/>
                  <a:pt x="2920423" y="0"/>
                </a:cubicBezTo>
                <a:cubicBezTo>
                  <a:pt x="3167318" y="-45702"/>
                  <a:pt x="3235050" y="18700"/>
                  <a:pt x="3317427" y="0"/>
                </a:cubicBezTo>
                <a:cubicBezTo>
                  <a:pt x="3399804" y="-18700"/>
                  <a:pt x="3599105" y="29966"/>
                  <a:pt x="3714430" y="0"/>
                </a:cubicBezTo>
                <a:cubicBezTo>
                  <a:pt x="3829755" y="-29966"/>
                  <a:pt x="4043030" y="16222"/>
                  <a:pt x="4307216" y="0"/>
                </a:cubicBezTo>
                <a:cubicBezTo>
                  <a:pt x="4571402" y="-16222"/>
                  <a:pt x="4713421" y="3879"/>
                  <a:pt x="4894564" y="0"/>
                </a:cubicBezTo>
                <a:cubicBezTo>
                  <a:pt x="4933550" y="118983"/>
                  <a:pt x="4863243" y="222591"/>
                  <a:pt x="4894564" y="336774"/>
                </a:cubicBezTo>
                <a:cubicBezTo>
                  <a:pt x="4925885" y="450957"/>
                  <a:pt x="4855063" y="781331"/>
                  <a:pt x="4894564" y="917419"/>
                </a:cubicBezTo>
                <a:cubicBezTo>
                  <a:pt x="4934065" y="1053507"/>
                  <a:pt x="4870858" y="1440398"/>
                  <a:pt x="4894564" y="1620000"/>
                </a:cubicBezTo>
                <a:cubicBezTo>
                  <a:pt x="4918270" y="1799602"/>
                  <a:pt x="4862872" y="1884505"/>
                  <a:pt x="4894564" y="1956774"/>
                </a:cubicBezTo>
                <a:cubicBezTo>
                  <a:pt x="4926256" y="2029043"/>
                  <a:pt x="4856025" y="2370791"/>
                  <a:pt x="4894564" y="2659354"/>
                </a:cubicBezTo>
                <a:cubicBezTo>
                  <a:pt x="4933103" y="2947917"/>
                  <a:pt x="4877039" y="2827649"/>
                  <a:pt x="4894564" y="2874193"/>
                </a:cubicBezTo>
                <a:cubicBezTo>
                  <a:pt x="4912089" y="2920737"/>
                  <a:pt x="4833957" y="3386502"/>
                  <a:pt x="4894564" y="3576773"/>
                </a:cubicBezTo>
                <a:cubicBezTo>
                  <a:pt x="4955171" y="3767044"/>
                  <a:pt x="4887296" y="3707975"/>
                  <a:pt x="4894564" y="3791612"/>
                </a:cubicBezTo>
                <a:cubicBezTo>
                  <a:pt x="4901832" y="3875249"/>
                  <a:pt x="4864818" y="4313828"/>
                  <a:pt x="4894564" y="4494193"/>
                </a:cubicBezTo>
                <a:cubicBezTo>
                  <a:pt x="4924310" y="4674558"/>
                  <a:pt x="4828659" y="4859117"/>
                  <a:pt x="4894564" y="5196773"/>
                </a:cubicBezTo>
                <a:cubicBezTo>
                  <a:pt x="4960469" y="5534429"/>
                  <a:pt x="4882708" y="5355418"/>
                  <a:pt x="4894564" y="5411612"/>
                </a:cubicBezTo>
                <a:cubicBezTo>
                  <a:pt x="4906420" y="5467806"/>
                  <a:pt x="4868075" y="5592409"/>
                  <a:pt x="4894564" y="5748386"/>
                </a:cubicBezTo>
                <a:cubicBezTo>
                  <a:pt x="4921053" y="5904363"/>
                  <a:pt x="4881107" y="6113671"/>
                  <a:pt x="4894564" y="6207096"/>
                </a:cubicBezTo>
                <a:cubicBezTo>
                  <a:pt x="4908021" y="6300521"/>
                  <a:pt x="4851441" y="6581479"/>
                  <a:pt x="4894564" y="6787741"/>
                </a:cubicBezTo>
                <a:cubicBezTo>
                  <a:pt x="4937687" y="6994004"/>
                  <a:pt x="4796148" y="7302732"/>
                  <a:pt x="4894564" y="7612257"/>
                </a:cubicBezTo>
                <a:cubicBezTo>
                  <a:pt x="4992980" y="7921782"/>
                  <a:pt x="4855394" y="8134552"/>
                  <a:pt x="4894564" y="8314837"/>
                </a:cubicBezTo>
                <a:cubicBezTo>
                  <a:pt x="4933734" y="8495122"/>
                  <a:pt x="4842414" y="8856185"/>
                  <a:pt x="4894564" y="9017418"/>
                </a:cubicBezTo>
                <a:cubicBezTo>
                  <a:pt x="4946714" y="9178651"/>
                  <a:pt x="4871276" y="9544608"/>
                  <a:pt x="4894564" y="9841934"/>
                </a:cubicBezTo>
                <a:cubicBezTo>
                  <a:pt x="4917852" y="10139260"/>
                  <a:pt x="4811626" y="10327132"/>
                  <a:pt x="4894564" y="10666450"/>
                </a:cubicBezTo>
                <a:cubicBezTo>
                  <a:pt x="4977502" y="11005768"/>
                  <a:pt x="4843416" y="11008658"/>
                  <a:pt x="4894564" y="11125159"/>
                </a:cubicBezTo>
                <a:cubicBezTo>
                  <a:pt x="4945712" y="11241660"/>
                  <a:pt x="4879550" y="11365713"/>
                  <a:pt x="4894564" y="11461933"/>
                </a:cubicBezTo>
                <a:cubicBezTo>
                  <a:pt x="4909578" y="11558153"/>
                  <a:pt x="4819514" y="12042846"/>
                  <a:pt x="4894564" y="12193546"/>
                </a:cubicBezTo>
                <a:cubicBezTo>
                  <a:pt x="4756469" y="12238850"/>
                  <a:pt x="4538782" y="12155488"/>
                  <a:pt x="4448615" y="12193546"/>
                </a:cubicBezTo>
                <a:cubicBezTo>
                  <a:pt x="4358448" y="12231604"/>
                  <a:pt x="4083209" y="12160089"/>
                  <a:pt x="3904774" y="12193546"/>
                </a:cubicBezTo>
                <a:cubicBezTo>
                  <a:pt x="3726339" y="12227003"/>
                  <a:pt x="3622079" y="12163027"/>
                  <a:pt x="3409880" y="12193546"/>
                </a:cubicBezTo>
                <a:cubicBezTo>
                  <a:pt x="3197681" y="12224065"/>
                  <a:pt x="2937040" y="12172599"/>
                  <a:pt x="2817094" y="12193546"/>
                </a:cubicBezTo>
                <a:cubicBezTo>
                  <a:pt x="2697148" y="12214493"/>
                  <a:pt x="2564060" y="12190391"/>
                  <a:pt x="2420090" y="12193546"/>
                </a:cubicBezTo>
                <a:cubicBezTo>
                  <a:pt x="2276120" y="12196701"/>
                  <a:pt x="2206740" y="12175650"/>
                  <a:pt x="2023086" y="12193546"/>
                </a:cubicBezTo>
                <a:cubicBezTo>
                  <a:pt x="1839432" y="12211442"/>
                  <a:pt x="1752448" y="12156467"/>
                  <a:pt x="1577137" y="12193546"/>
                </a:cubicBezTo>
                <a:cubicBezTo>
                  <a:pt x="1401826" y="12230625"/>
                  <a:pt x="1080287" y="12136481"/>
                  <a:pt x="935406" y="12193546"/>
                </a:cubicBezTo>
                <a:cubicBezTo>
                  <a:pt x="790525" y="12250611"/>
                  <a:pt x="643337" y="12161845"/>
                  <a:pt x="538402" y="12193546"/>
                </a:cubicBezTo>
                <a:cubicBezTo>
                  <a:pt x="433467" y="12225247"/>
                  <a:pt x="241826" y="12188726"/>
                  <a:pt x="0" y="12193546"/>
                </a:cubicBezTo>
                <a:cubicBezTo>
                  <a:pt x="-19966" y="12060943"/>
                  <a:pt x="22886" y="11994123"/>
                  <a:pt x="0" y="11856772"/>
                </a:cubicBezTo>
                <a:cubicBezTo>
                  <a:pt x="-22886" y="11719421"/>
                  <a:pt x="84216" y="11422160"/>
                  <a:pt x="0" y="11032256"/>
                </a:cubicBezTo>
                <a:cubicBezTo>
                  <a:pt x="-84216" y="10642352"/>
                  <a:pt x="53817" y="10632575"/>
                  <a:pt x="0" y="10451611"/>
                </a:cubicBezTo>
                <a:cubicBezTo>
                  <a:pt x="-53817" y="10270648"/>
                  <a:pt x="61084" y="9990791"/>
                  <a:pt x="0" y="9627095"/>
                </a:cubicBezTo>
                <a:cubicBezTo>
                  <a:pt x="-61084" y="9263399"/>
                  <a:pt x="92185" y="9063408"/>
                  <a:pt x="0" y="8802579"/>
                </a:cubicBezTo>
                <a:cubicBezTo>
                  <a:pt x="-92185" y="8541750"/>
                  <a:pt x="13550" y="8536333"/>
                  <a:pt x="0" y="8343869"/>
                </a:cubicBezTo>
                <a:cubicBezTo>
                  <a:pt x="-13550" y="8151405"/>
                  <a:pt x="9547" y="8194191"/>
                  <a:pt x="0" y="8129031"/>
                </a:cubicBezTo>
                <a:cubicBezTo>
                  <a:pt x="-9547" y="8063871"/>
                  <a:pt x="61297" y="7704932"/>
                  <a:pt x="0" y="7304515"/>
                </a:cubicBezTo>
                <a:cubicBezTo>
                  <a:pt x="-61297" y="6904098"/>
                  <a:pt x="6526" y="6681229"/>
                  <a:pt x="0" y="6479999"/>
                </a:cubicBezTo>
                <a:cubicBezTo>
                  <a:pt x="-6526" y="6278769"/>
                  <a:pt x="69405" y="6131658"/>
                  <a:pt x="0" y="5899354"/>
                </a:cubicBezTo>
                <a:cubicBezTo>
                  <a:pt x="-69405" y="5667051"/>
                  <a:pt x="2235" y="5696853"/>
                  <a:pt x="0" y="5562580"/>
                </a:cubicBezTo>
                <a:cubicBezTo>
                  <a:pt x="-2235" y="5428307"/>
                  <a:pt x="48563" y="5106734"/>
                  <a:pt x="0" y="4981935"/>
                </a:cubicBezTo>
                <a:cubicBezTo>
                  <a:pt x="-48563" y="4857137"/>
                  <a:pt x="10913" y="4559490"/>
                  <a:pt x="0" y="4401289"/>
                </a:cubicBezTo>
                <a:cubicBezTo>
                  <a:pt x="-10913" y="4243088"/>
                  <a:pt x="44197" y="3954099"/>
                  <a:pt x="0" y="3820644"/>
                </a:cubicBezTo>
                <a:cubicBezTo>
                  <a:pt x="-44197" y="3687190"/>
                  <a:pt x="18318" y="3611159"/>
                  <a:pt x="0" y="3483870"/>
                </a:cubicBezTo>
                <a:cubicBezTo>
                  <a:pt x="-18318" y="3356581"/>
                  <a:pt x="3261" y="3228749"/>
                  <a:pt x="0" y="3147096"/>
                </a:cubicBezTo>
                <a:cubicBezTo>
                  <a:pt x="-3261" y="3065443"/>
                  <a:pt x="64500" y="2753369"/>
                  <a:pt x="0" y="2444516"/>
                </a:cubicBezTo>
                <a:cubicBezTo>
                  <a:pt x="-64500" y="2135663"/>
                  <a:pt x="21168" y="2317065"/>
                  <a:pt x="0" y="2229677"/>
                </a:cubicBezTo>
                <a:cubicBezTo>
                  <a:pt x="-21168" y="2142289"/>
                  <a:pt x="19911" y="1948794"/>
                  <a:pt x="0" y="1770967"/>
                </a:cubicBezTo>
                <a:cubicBezTo>
                  <a:pt x="-19911" y="1593140"/>
                  <a:pt x="10601" y="1152905"/>
                  <a:pt x="0" y="946451"/>
                </a:cubicBezTo>
                <a:cubicBezTo>
                  <a:pt x="-10601" y="739997"/>
                  <a:pt x="14523" y="687024"/>
                  <a:pt x="0" y="609677"/>
                </a:cubicBezTo>
                <a:cubicBezTo>
                  <a:pt x="-14523" y="532330"/>
                  <a:pt x="62574" y="184117"/>
                  <a:pt x="0" y="0"/>
                </a:cubicBezTo>
                <a:close/>
              </a:path>
              <a:path w="4894564" h="12193546" stroke="0" extrusionOk="0">
                <a:moveTo>
                  <a:pt x="0" y="0"/>
                </a:moveTo>
                <a:cubicBezTo>
                  <a:pt x="138908" y="-31187"/>
                  <a:pt x="310270" y="29594"/>
                  <a:pt x="494895" y="0"/>
                </a:cubicBezTo>
                <a:cubicBezTo>
                  <a:pt x="679520" y="-29594"/>
                  <a:pt x="703565" y="34492"/>
                  <a:pt x="891898" y="0"/>
                </a:cubicBezTo>
                <a:cubicBezTo>
                  <a:pt x="1080231" y="-34492"/>
                  <a:pt x="1242888" y="60952"/>
                  <a:pt x="1435739" y="0"/>
                </a:cubicBezTo>
                <a:cubicBezTo>
                  <a:pt x="1628590" y="-60952"/>
                  <a:pt x="1819762" y="17012"/>
                  <a:pt x="2028525" y="0"/>
                </a:cubicBezTo>
                <a:cubicBezTo>
                  <a:pt x="2237288" y="-17012"/>
                  <a:pt x="2384779" y="44462"/>
                  <a:pt x="2474474" y="0"/>
                </a:cubicBezTo>
                <a:cubicBezTo>
                  <a:pt x="2564169" y="-44462"/>
                  <a:pt x="2868829" y="56022"/>
                  <a:pt x="3116206" y="0"/>
                </a:cubicBezTo>
                <a:cubicBezTo>
                  <a:pt x="3363583" y="-56022"/>
                  <a:pt x="3563891" y="5936"/>
                  <a:pt x="3757937" y="0"/>
                </a:cubicBezTo>
                <a:cubicBezTo>
                  <a:pt x="3951983" y="-5936"/>
                  <a:pt x="4176215" y="37569"/>
                  <a:pt x="4350724" y="0"/>
                </a:cubicBezTo>
                <a:cubicBezTo>
                  <a:pt x="4525233" y="-37569"/>
                  <a:pt x="4623785" y="41297"/>
                  <a:pt x="4894564" y="0"/>
                </a:cubicBezTo>
                <a:cubicBezTo>
                  <a:pt x="4941764" y="193690"/>
                  <a:pt x="4869901" y="419786"/>
                  <a:pt x="4894564" y="702581"/>
                </a:cubicBezTo>
                <a:cubicBezTo>
                  <a:pt x="4919227" y="985376"/>
                  <a:pt x="4884137" y="1173225"/>
                  <a:pt x="4894564" y="1527096"/>
                </a:cubicBezTo>
                <a:cubicBezTo>
                  <a:pt x="4904991" y="1880967"/>
                  <a:pt x="4833115" y="2073127"/>
                  <a:pt x="4894564" y="2229677"/>
                </a:cubicBezTo>
                <a:cubicBezTo>
                  <a:pt x="4956013" y="2386227"/>
                  <a:pt x="4813451" y="2663501"/>
                  <a:pt x="4894564" y="3054193"/>
                </a:cubicBezTo>
                <a:cubicBezTo>
                  <a:pt x="4975677" y="3444885"/>
                  <a:pt x="4845156" y="3427968"/>
                  <a:pt x="4894564" y="3634838"/>
                </a:cubicBezTo>
                <a:cubicBezTo>
                  <a:pt x="4943972" y="3841709"/>
                  <a:pt x="4873152" y="3748167"/>
                  <a:pt x="4894564" y="3849677"/>
                </a:cubicBezTo>
                <a:cubicBezTo>
                  <a:pt x="4915976" y="3951187"/>
                  <a:pt x="4860341" y="4286948"/>
                  <a:pt x="4894564" y="4552257"/>
                </a:cubicBezTo>
                <a:cubicBezTo>
                  <a:pt x="4928787" y="4817566"/>
                  <a:pt x="4862372" y="4982233"/>
                  <a:pt x="4894564" y="5132902"/>
                </a:cubicBezTo>
                <a:cubicBezTo>
                  <a:pt x="4926756" y="5283571"/>
                  <a:pt x="4883293" y="5391720"/>
                  <a:pt x="4894564" y="5591612"/>
                </a:cubicBezTo>
                <a:cubicBezTo>
                  <a:pt x="4905835" y="5791504"/>
                  <a:pt x="4846670" y="6007142"/>
                  <a:pt x="4894564" y="6172257"/>
                </a:cubicBezTo>
                <a:cubicBezTo>
                  <a:pt x="4942458" y="6337373"/>
                  <a:pt x="4890430" y="6347060"/>
                  <a:pt x="4894564" y="6509031"/>
                </a:cubicBezTo>
                <a:cubicBezTo>
                  <a:pt x="4898698" y="6671002"/>
                  <a:pt x="4873269" y="6685650"/>
                  <a:pt x="4894564" y="6845805"/>
                </a:cubicBezTo>
                <a:cubicBezTo>
                  <a:pt x="4915859" y="7005960"/>
                  <a:pt x="4888284" y="6980128"/>
                  <a:pt x="4894564" y="7060644"/>
                </a:cubicBezTo>
                <a:cubicBezTo>
                  <a:pt x="4900844" y="7141160"/>
                  <a:pt x="4892953" y="7199527"/>
                  <a:pt x="4894564" y="7275482"/>
                </a:cubicBezTo>
                <a:cubicBezTo>
                  <a:pt x="4896175" y="7351437"/>
                  <a:pt x="4894158" y="7604747"/>
                  <a:pt x="4894564" y="7856127"/>
                </a:cubicBezTo>
                <a:cubicBezTo>
                  <a:pt x="4894970" y="8107507"/>
                  <a:pt x="4878673" y="7967316"/>
                  <a:pt x="4894564" y="8070966"/>
                </a:cubicBezTo>
                <a:cubicBezTo>
                  <a:pt x="4910455" y="8174616"/>
                  <a:pt x="4879562" y="8482393"/>
                  <a:pt x="4894564" y="8651611"/>
                </a:cubicBezTo>
                <a:cubicBezTo>
                  <a:pt x="4909566" y="8820830"/>
                  <a:pt x="4830924" y="9291888"/>
                  <a:pt x="4894564" y="9476127"/>
                </a:cubicBezTo>
                <a:cubicBezTo>
                  <a:pt x="4958204" y="9660366"/>
                  <a:pt x="4816322" y="9924279"/>
                  <a:pt x="4894564" y="10300643"/>
                </a:cubicBezTo>
                <a:cubicBezTo>
                  <a:pt x="4972806" y="10677007"/>
                  <a:pt x="4828067" y="10924287"/>
                  <a:pt x="4894564" y="11125159"/>
                </a:cubicBezTo>
                <a:cubicBezTo>
                  <a:pt x="4961061" y="11326031"/>
                  <a:pt x="4889565" y="11357009"/>
                  <a:pt x="4894564" y="11583869"/>
                </a:cubicBezTo>
                <a:cubicBezTo>
                  <a:pt x="4899563" y="11810729"/>
                  <a:pt x="4880005" y="11889993"/>
                  <a:pt x="4894564" y="12193546"/>
                </a:cubicBezTo>
                <a:cubicBezTo>
                  <a:pt x="4732057" y="12224621"/>
                  <a:pt x="4601599" y="12184062"/>
                  <a:pt x="4399669" y="12193546"/>
                </a:cubicBezTo>
                <a:cubicBezTo>
                  <a:pt x="4197740" y="12203030"/>
                  <a:pt x="4056404" y="12143318"/>
                  <a:pt x="3904774" y="12193546"/>
                </a:cubicBezTo>
                <a:cubicBezTo>
                  <a:pt x="3753144" y="12243774"/>
                  <a:pt x="3648205" y="12182391"/>
                  <a:pt x="3458825" y="12193546"/>
                </a:cubicBezTo>
                <a:cubicBezTo>
                  <a:pt x="3269445" y="12204701"/>
                  <a:pt x="3013040" y="12162851"/>
                  <a:pt x="2866039" y="12193546"/>
                </a:cubicBezTo>
                <a:cubicBezTo>
                  <a:pt x="2719038" y="12224241"/>
                  <a:pt x="2577284" y="12178808"/>
                  <a:pt x="2469036" y="12193546"/>
                </a:cubicBezTo>
                <a:cubicBezTo>
                  <a:pt x="2360788" y="12208284"/>
                  <a:pt x="2036073" y="12133215"/>
                  <a:pt x="1827304" y="12193546"/>
                </a:cubicBezTo>
                <a:cubicBezTo>
                  <a:pt x="1618535" y="12253877"/>
                  <a:pt x="1576064" y="12146241"/>
                  <a:pt x="1430300" y="12193546"/>
                </a:cubicBezTo>
                <a:cubicBezTo>
                  <a:pt x="1284536" y="12240851"/>
                  <a:pt x="999614" y="12140409"/>
                  <a:pt x="886460" y="12193546"/>
                </a:cubicBezTo>
                <a:cubicBezTo>
                  <a:pt x="773306" y="12246683"/>
                  <a:pt x="582503" y="12176986"/>
                  <a:pt x="489456" y="12193546"/>
                </a:cubicBezTo>
                <a:cubicBezTo>
                  <a:pt x="396409" y="12210106"/>
                  <a:pt x="131374" y="12142430"/>
                  <a:pt x="0" y="12193546"/>
                </a:cubicBezTo>
                <a:cubicBezTo>
                  <a:pt x="-9610" y="12102814"/>
                  <a:pt x="24447" y="12038038"/>
                  <a:pt x="0" y="11978707"/>
                </a:cubicBezTo>
                <a:cubicBezTo>
                  <a:pt x="-24447" y="11919376"/>
                  <a:pt x="31752" y="11509477"/>
                  <a:pt x="0" y="11154191"/>
                </a:cubicBezTo>
                <a:cubicBezTo>
                  <a:pt x="-31752" y="10798905"/>
                  <a:pt x="22941" y="10737280"/>
                  <a:pt x="0" y="10451611"/>
                </a:cubicBezTo>
                <a:cubicBezTo>
                  <a:pt x="-22941" y="10165942"/>
                  <a:pt x="47620" y="10032797"/>
                  <a:pt x="0" y="9749030"/>
                </a:cubicBezTo>
                <a:cubicBezTo>
                  <a:pt x="-47620" y="9465263"/>
                  <a:pt x="6177" y="9358996"/>
                  <a:pt x="0" y="9046450"/>
                </a:cubicBezTo>
                <a:cubicBezTo>
                  <a:pt x="-6177" y="8733904"/>
                  <a:pt x="56646" y="8658516"/>
                  <a:pt x="0" y="8343869"/>
                </a:cubicBezTo>
                <a:cubicBezTo>
                  <a:pt x="-56646" y="8029222"/>
                  <a:pt x="30350" y="7876154"/>
                  <a:pt x="0" y="7641289"/>
                </a:cubicBezTo>
                <a:cubicBezTo>
                  <a:pt x="-30350" y="7406424"/>
                  <a:pt x="30031" y="7331463"/>
                  <a:pt x="0" y="7060644"/>
                </a:cubicBezTo>
                <a:cubicBezTo>
                  <a:pt x="-30031" y="6789826"/>
                  <a:pt x="10627" y="6641007"/>
                  <a:pt x="0" y="6479999"/>
                </a:cubicBezTo>
                <a:cubicBezTo>
                  <a:pt x="-10627" y="6318992"/>
                  <a:pt x="35573" y="6225577"/>
                  <a:pt x="0" y="6021289"/>
                </a:cubicBezTo>
                <a:cubicBezTo>
                  <a:pt x="-35573" y="5817001"/>
                  <a:pt x="30813" y="5583857"/>
                  <a:pt x="0" y="5318709"/>
                </a:cubicBezTo>
                <a:cubicBezTo>
                  <a:pt x="-30813" y="5053561"/>
                  <a:pt x="6018" y="5198939"/>
                  <a:pt x="0" y="5103870"/>
                </a:cubicBezTo>
                <a:cubicBezTo>
                  <a:pt x="-6018" y="5008801"/>
                  <a:pt x="35264" y="4798434"/>
                  <a:pt x="0" y="4645160"/>
                </a:cubicBezTo>
                <a:cubicBezTo>
                  <a:pt x="-35264" y="4491886"/>
                  <a:pt x="49413" y="4084844"/>
                  <a:pt x="0" y="3942580"/>
                </a:cubicBezTo>
                <a:cubicBezTo>
                  <a:pt x="-49413" y="3800316"/>
                  <a:pt x="1318" y="3666784"/>
                  <a:pt x="0" y="3483870"/>
                </a:cubicBezTo>
                <a:cubicBezTo>
                  <a:pt x="-1318" y="3300956"/>
                  <a:pt x="40086" y="3258871"/>
                  <a:pt x="0" y="3147096"/>
                </a:cubicBezTo>
                <a:cubicBezTo>
                  <a:pt x="-40086" y="3035321"/>
                  <a:pt x="1947" y="2999055"/>
                  <a:pt x="0" y="2932257"/>
                </a:cubicBezTo>
                <a:cubicBezTo>
                  <a:pt x="-1947" y="2865459"/>
                  <a:pt x="87506" y="2440375"/>
                  <a:pt x="0" y="2107742"/>
                </a:cubicBezTo>
                <a:cubicBezTo>
                  <a:pt x="-87506" y="1775110"/>
                  <a:pt x="57857" y="1655255"/>
                  <a:pt x="0" y="1527096"/>
                </a:cubicBezTo>
                <a:cubicBezTo>
                  <a:pt x="-57857" y="1398937"/>
                  <a:pt x="57349" y="1113299"/>
                  <a:pt x="0" y="824516"/>
                </a:cubicBezTo>
                <a:cubicBezTo>
                  <a:pt x="-57349" y="535733"/>
                  <a:pt x="39057" y="319802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194927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 descr="A stack of rocks with a plant on top&#10;&#10;Description automatically generated">
            <a:extLst>
              <a:ext uri="{FF2B5EF4-FFF2-40B4-BE49-F238E27FC236}">
                <a16:creationId xmlns:a16="http://schemas.microsoft.com/office/drawing/2014/main" id="{B8E1CAA6-2752-D49B-7549-6C794C42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11277600" cy="5638800"/>
          </a:xfrm>
          <a:custGeom>
            <a:avLst/>
            <a:gdLst>
              <a:gd name="connsiteX0" fmla="*/ 0 w 11277600"/>
              <a:gd name="connsiteY0" fmla="*/ 0 h 5638800"/>
              <a:gd name="connsiteX1" fmla="*/ 480782 w 11277600"/>
              <a:gd name="connsiteY1" fmla="*/ 0 h 5638800"/>
              <a:gd name="connsiteX2" fmla="*/ 1074340 w 11277600"/>
              <a:gd name="connsiteY2" fmla="*/ 0 h 5638800"/>
              <a:gd name="connsiteX3" fmla="*/ 1780674 w 11277600"/>
              <a:gd name="connsiteY3" fmla="*/ 0 h 5638800"/>
              <a:gd name="connsiteX4" fmla="*/ 2261456 w 11277600"/>
              <a:gd name="connsiteY4" fmla="*/ 0 h 5638800"/>
              <a:gd name="connsiteX5" fmla="*/ 2967789 w 11277600"/>
              <a:gd name="connsiteY5" fmla="*/ 0 h 5638800"/>
              <a:gd name="connsiteX6" fmla="*/ 3448571 w 11277600"/>
              <a:gd name="connsiteY6" fmla="*/ 0 h 5638800"/>
              <a:gd name="connsiteX7" fmla="*/ 3929353 w 11277600"/>
              <a:gd name="connsiteY7" fmla="*/ 0 h 5638800"/>
              <a:gd name="connsiteX8" fmla="*/ 4410135 w 11277600"/>
              <a:gd name="connsiteY8" fmla="*/ 0 h 5638800"/>
              <a:gd name="connsiteX9" fmla="*/ 5003693 w 11277600"/>
              <a:gd name="connsiteY9" fmla="*/ 0 h 5638800"/>
              <a:gd name="connsiteX10" fmla="*/ 5822803 w 11277600"/>
              <a:gd name="connsiteY10" fmla="*/ 0 h 5638800"/>
              <a:gd name="connsiteX11" fmla="*/ 6416361 w 11277600"/>
              <a:gd name="connsiteY11" fmla="*/ 0 h 5638800"/>
              <a:gd name="connsiteX12" fmla="*/ 6784367 w 11277600"/>
              <a:gd name="connsiteY12" fmla="*/ 0 h 5638800"/>
              <a:gd name="connsiteX13" fmla="*/ 7039597 w 11277600"/>
              <a:gd name="connsiteY13" fmla="*/ 0 h 5638800"/>
              <a:gd name="connsiteX14" fmla="*/ 7520379 w 11277600"/>
              <a:gd name="connsiteY14" fmla="*/ 0 h 5638800"/>
              <a:gd name="connsiteX15" fmla="*/ 7888384 w 11277600"/>
              <a:gd name="connsiteY15" fmla="*/ 0 h 5638800"/>
              <a:gd name="connsiteX16" fmla="*/ 8369166 w 11277600"/>
              <a:gd name="connsiteY16" fmla="*/ 0 h 5638800"/>
              <a:gd name="connsiteX17" fmla="*/ 9075500 w 11277600"/>
              <a:gd name="connsiteY17" fmla="*/ 0 h 5638800"/>
              <a:gd name="connsiteX18" fmla="*/ 9443506 w 11277600"/>
              <a:gd name="connsiteY18" fmla="*/ 0 h 5638800"/>
              <a:gd name="connsiteX19" fmla="*/ 9698736 w 11277600"/>
              <a:gd name="connsiteY19" fmla="*/ 0 h 5638800"/>
              <a:gd name="connsiteX20" fmla="*/ 10517846 w 11277600"/>
              <a:gd name="connsiteY20" fmla="*/ 0 h 5638800"/>
              <a:gd name="connsiteX21" fmla="*/ 11277600 w 11277600"/>
              <a:gd name="connsiteY21" fmla="*/ 0 h 5638800"/>
              <a:gd name="connsiteX22" fmla="*/ 11277600 w 11277600"/>
              <a:gd name="connsiteY22" fmla="*/ 676656 h 5638800"/>
              <a:gd name="connsiteX23" fmla="*/ 11277600 w 11277600"/>
              <a:gd name="connsiteY23" fmla="*/ 1184148 h 5638800"/>
              <a:gd name="connsiteX24" fmla="*/ 11277600 w 11277600"/>
              <a:gd name="connsiteY24" fmla="*/ 1860804 h 5638800"/>
              <a:gd name="connsiteX25" fmla="*/ 11277600 w 11277600"/>
              <a:gd name="connsiteY25" fmla="*/ 2481072 h 5638800"/>
              <a:gd name="connsiteX26" fmla="*/ 11277600 w 11277600"/>
              <a:gd name="connsiteY26" fmla="*/ 3157728 h 5638800"/>
              <a:gd name="connsiteX27" fmla="*/ 11277600 w 11277600"/>
              <a:gd name="connsiteY27" fmla="*/ 3552444 h 5638800"/>
              <a:gd name="connsiteX28" fmla="*/ 11277600 w 11277600"/>
              <a:gd name="connsiteY28" fmla="*/ 4172712 h 5638800"/>
              <a:gd name="connsiteX29" fmla="*/ 11277600 w 11277600"/>
              <a:gd name="connsiteY29" fmla="*/ 4623816 h 5638800"/>
              <a:gd name="connsiteX30" fmla="*/ 11277600 w 11277600"/>
              <a:gd name="connsiteY30" fmla="*/ 5638800 h 5638800"/>
              <a:gd name="connsiteX31" fmla="*/ 11022370 w 11277600"/>
              <a:gd name="connsiteY31" fmla="*/ 5638800 h 5638800"/>
              <a:gd name="connsiteX32" fmla="*/ 10428812 w 11277600"/>
              <a:gd name="connsiteY32" fmla="*/ 5638800 h 5638800"/>
              <a:gd name="connsiteX33" fmla="*/ 9948030 w 11277600"/>
              <a:gd name="connsiteY33" fmla="*/ 5638800 h 5638800"/>
              <a:gd name="connsiteX34" fmla="*/ 9128920 w 11277600"/>
              <a:gd name="connsiteY34" fmla="*/ 5638800 h 5638800"/>
              <a:gd name="connsiteX35" fmla="*/ 8535363 w 11277600"/>
              <a:gd name="connsiteY35" fmla="*/ 5638800 h 5638800"/>
              <a:gd name="connsiteX36" fmla="*/ 8167357 w 11277600"/>
              <a:gd name="connsiteY36" fmla="*/ 5638800 h 5638800"/>
              <a:gd name="connsiteX37" fmla="*/ 7348247 w 11277600"/>
              <a:gd name="connsiteY37" fmla="*/ 5638800 h 5638800"/>
              <a:gd name="connsiteX38" fmla="*/ 6754689 w 11277600"/>
              <a:gd name="connsiteY38" fmla="*/ 5638800 h 5638800"/>
              <a:gd name="connsiteX39" fmla="*/ 6499459 w 11277600"/>
              <a:gd name="connsiteY39" fmla="*/ 5638800 h 5638800"/>
              <a:gd name="connsiteX40" fmla="*/ 6131453 w 11277600"/>
              <a:gd name="connsiteY40" fmla="*/ 5638800 h 5638800"/>
              <a:gd name="connsiteX41" fmla="*/ 5537895 w 11277600"/>
              <a:gd name="connsiteY41" fmla="*/ 5638800 h 5638800"/>
              <a:gd name="connsiteX42" fmla="*/ 4831561 w 11277600"/>
              <a:gd name="connsiteY42" fmla="*/ 5638800 h 5638800"/>
              <a:gd name="connsiteX43" fmla="*/ 4125227 w 11277600"/>
              <a:gd name="connsiteY43" fmla="*/ 5638800 h 5638800"/>
              <a:gd name="connsiteX44" fmla="*/ 3869997 w 11277600"/>
              <a:gd name="connsiteY44" fmla="*/ 5638800 h 5638800"/>
              <a:gd name="connsiteX45" fmla="*/ 3276440 w 11277600"/>
              <a:gd name="connsiteY45" fmla="*/ 5638800 h 5638800"/>
              <a:gd name="connsiteX46" fmla="*/ 2908434 w 11277600"/>
              <a:gd name="connsiteY46" fmla="*/ 5638800 h 5638800"/>
              <a:gd name="connsiteX47" fmla="*/ 2653204 w 11277600"/>
              <a:gd name="connsiteY47" fmla="*/ 5638800 h 5638800"/>
              <a:gd name="connsiteX48" fmla="*/ 1834094 w 11277600"/>
              <a:gd name="connsiteY48" fmla="*/ 5638800 h 5638800"/>
              <a:gd name="connsiteX49" fmla="*/ 1240536 w 11277600"/>
              <a:gd name="connsiteY49" fmla="*/ 5638800 h 5638800"/>
              <a:gd name="connsiteX50" fmla="*/ 985306 w 11277600"/>
              <a:gd name="connsiteY50" fmla="*/ 5638800 h 5638800"/>
              <a:gd name="connsiteX51" fmla="*/ 0 w 11277600"/>
              <a:gd name="connsiteY51" fmla="*/ 5638800 h 5638800"/>
              <a:gd name="connsiteX52" fmla="*/ 0 w 11277600"/>
              <a:gd name="connsiteY52" fmla="*/ 5244084 h 5638800"/>
              <a:gd name="connsiteX53" fmla="*/ 0 w 11277600"/>
              <a:gd name="connsiteY53" fmla="*/ 4792980 h 5638800"/>
              <a:gd name="connsiteX54" fmla="*/ 0 w 11277600"/>
              <a:gd name="connsiteY54" fmla="*/ 4229100 h 5638800"/>
              <a:gd name="connsiteX55" fmla="*/ 0 w 11277600"/>
              <a:gd name="connsiteY55" fmla="*/ 3721608 h 5638800"/>
              <a:gd name="connsiteX56" fmla="*/ 0 w 11277600"/>
              <a:gd name="connsiteY56" fmla="*/ 3044952 h 5638800"/>
              <a:gd name="connsiteX57" fmla="*/ 0 w 11277600"/>
              <a:gd name="connsiteY57" fmla="*/ 2481072 h 5638800"/>
              <a:gd name="connsiteX58" fmla="*/ 0 w 11277600"/>
              <a:gd name="connsiteY58" fmla="*/ 1973580 h 5638800"/>
              <a:gd name="connsiteX59" fmla="*/ 0 w 11277600"/>
              <a:gd name="connsiteY59" fmla="*/ 1296924 h 5638800"/>
              <a:gd name="connsiteX60" fmla="*/ 0 w 11277600"/>
              <a:gd name="connsiteY60" fmla="*/ 845820 h 5638800"/>
              <a:gd name="connsiteX61" fmla="*/ 0 w 11277600"/>
              <a:gd name="connsiteY61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277600" h="5638800" fill="none" extrusionOk="0">
                <a:moveTo>
                  <a:pt x="0" y="0"/>
                </a:moveTo>
                <a:cubicBezTo>
                  <a:pt x="235793" y="-39462"/>
                  <a:pt x="258952" y="25769"/>
                  <a:pt x="480782" y="0"/>
                </a:cubicBezTo>
                <a:cubicBezTo>
                  <a:pt x="702612" y="-25769"/>
                  <a:pt x="789549" y="37822"/>
                  <a:pt x="1074340" y="0"/>
                </a:cubicBezTo>
                <a:cubicBezTo>
                  <a:pt x="1359131" y="-37822"/>
                  <a:pt x="1470766" y="71312"/>
                  <a:pt x="1780674" y="0"/>
                </a:cubicBezTo>
                <a:cubicBezTo>
                  <a:pt x="2090582" y="-71312"/>
                  <a:pt x="2063846" y="55919"/>
                  <a:pt x="2261456" y="0"/>
                </a:cubicBezTo>
                <a:cubicBezTo>
                  <a:pt x="2459066" y="-55919"/>
                  <a:pt x="2667791" y="82861"/>
                  <a:pt x="2967789" y="0"/>
                </a:cubicBezTo>
                <a:cubicBezTo>
                  <a:pt x="3267787" y="-82861"/>
                  <a:pt x="3318664" y="57152"/>
                  <a:pt x="3448571" y="0"/>
                </a:cubicBezTo>
                <a:cubicBezTo>
                  <a:pt x="3578478" y="-57152"/>
                  <a:pt x="3727412" y="22553"/>
                  <a:pt x="3929353" y="0"/>
                </a:cubicBezTo>
                <a:cubicBezTo>
                  <a:pt x="4131294" y="-22553"/>
                  <a:pt x="4289203" y="30497"/>
                  <a:pt x="4410135" y="0"/>
                </a:cubicBezTo>
                <a:cubicBezTo>
                  <a:pt x="4531067" y="-30497"/>
                  <a:pt x="4834612" y="36272"/>
                  <a:pt x="5003693" y="0"/>
                </a:cubicBezTo>
                <a:cubicBezTo>
                  <a:pt x="5172774" y="-36272"/>
                  <a:pt x="5494332" y="80580"/>
                  <a:pt x="5822803" y="0"/>
                </a:cubicBezTo>
                <a:cubicBezTo>
                  <a:pt x="6151274" y="-80580"/>
                  <a:pt x="6166112" y="56060"/>
                  <a:pt x="6416361" y="0"/>
                </a:cubicBezTo>
                <a:cubicBezTo>
                  <a:pt x="6666610" y="-56060"/>
                  <a:pt x="6687768" y="10867"/>
                  <a:pt x="6784367" y="0"/>
                </a:cubicBezTo>
                <a:cubicBezTo>
                  <a:pt x="6880966" y="-10867"/>
                  <a:pt x="6961753" y="21906"/>
                  <a:pt x="7039597" y="0"/>
                </a:cubicBezTo>
                <a:cubicBezTo>
                  <a:pt x="7117441" y="-21906"/>
                  <a:pt x="7321219" y="16049"/>
                  <a:pt x="7520379" y="0"/>
                </a:cubicBezTo>
                <a:cubicBezTo>
                  <a:pt x="7719539" y="-16049"/>
                  <a:pt x="7742031" y="43917"/>
                  <a:pt x="7888384" y="0"/>
                </a:cubicBezTo>
                <a:cubicBezTo>
                  <a:pt x="8034737" y="-43917"/>
                  <a:pt x="8158906" y="56638"/>
                  <a:pt x="8369166" y="0"/>
                </a:cubicBezTo>
                <a:cubicBezTo>
                  <a:pt x="8579426" y="-56638"/>
                  <a:pt x="8839243" y="15738"/>
                  <a:pt x="9075500" y="0"/>
                </a:cubicBezTo>
                <a:cubicBezTo>
                  <a:pt x="9311757" y="-15738"/>
                  <a:pt x="9358481" y="11160"/>
                  <a:pt x="9443506" y="0"/>
                </a:cubicBezTo>
                <a:cubicBezTo>
                  <a:pt x="9528531" y="-11160"/>
                  <a:pt x="9635951" y="18261"/>
                  <a:pt x="9698736" y="0"/>
                </a:cubicBezTo>
                <a:cubicBezTo>
                  <a:pt x="9761521" y="-18261"/>
                  <a:pt x="10224347" y="97841"/>
                  <a:pt x="10517846" y="0"/>
                </a:cubicBezTo>
                <a:cubicBezTo>
                  <a:pt x="10811345" y="-97841"/>
                  <a:pt x="11059527" y="10673"/>
                  <a:pt x="11277600" y="0"/>
                </a:cubicBezTo>
                <a:cubicBezTo>
                  <a:pt x="11338883" y="144424"/>
                  <a:pt x="11198359" y="527913"/>
                  <a:pt x="11277600" y="676656"/>
                </a:cubicBezTo>
                <a:cubicBezTo>
                  <a:pt x="11356841" y="825399"/>
                  <a:pt x="11271327" y="955442"/>
                  <a:pt x="11277600" y="1184148"/>
                </a:cubicBezTo>
                <a:cubicBezTo>
                  <a:pt x="11283873" y="1412854"/>
                  <a:pt x="11196410" y="1649549"/>
                  <a:pt x="11277600" y="1860804"/>
                </a:cubicBezTo>
                <a:cubicBezTo>
                  <a:pt x="11358790" y="2072059"/>
                  <a:pt x="11255016" y="2186350"/>
                  <a:pt x="11277600" y="2481072"/>
                </a:cubicBezTo>
                <a:cubicBezTo>
                  <a:pt x="11300184" y="2775794"/>
                  <a:pt x="11255124" y="2993706"/>
                  <a:pt x="11277600" y="3157728"/>
                </a:cubicBezTo>
                <a:cubicBezTo>
                  <a:pt x="11300076" y="3321750"/>
                  <a:pt x="11265560" y="3376695"/>
                  <a:pt x="11277600" y="3552444"/>
                </a:cubicBezTo>
                <a:cubicBezTo>
                  <a:pt x="11289640" y="3728193"/>
                  <a:pt x="11245571" y="4030471"/>
                  <a:pt x="11277600" y="4172712"/>
                </a:cubicBezTo>
                <a:cubicBezTo>
                  <a:pt x="11309629" y="4314953"/>
                  <a:pt x="11242194" y="4476658"/>
                  <a:pt x="11277600" y="4623816"/>
                </a:cubicBezTo>
                <a:cubicBezTo>
                  <a:pt x="11313006" y="4770974"/>
                  <a:pt x="11174984" y="5284288"/>
                  <a:pt x="11277600" y="5638800"/>
                </a:cubicBezTo>
                <a:cubicBezTo>
                  <a:pt x="11171988" y="5645086"/>
                  <a:pt x="11087830" y="5618722"/>
                  <a:pt x="11022370" y="5638800"/>
                </a:cubicBezTo>
                <a:cubicBezTo>
                  <a:pt x="10956910" y="5658878"/>
                  <a:pt x="10618544" y="5622643"/>
                  <a:pt x="10428812" y="5638800"/>
                </a:cubicBezTo>
                <a:cubicBezTo>
                  <a:pt x="10239080" y="5654957"/>
                  <a:pt x="10093709" y="5614630"/>
                  <a:pt x="9948030" y="5638800"/>
                </a:cubicBezTo>
                <a:cubicBezTo>
                  <a:pt x="9802351" y="5662970"/>
                  <a:pt x="9450330" y="5541288"/>
                  <a:pt x="9128920" y="5638800"/>
                </a:cubicBezTo>
                <a:cubicBezTo>
                  <a:pt x="8807510" y="5736312"/>
                  <a:pt x="8808593" y="5623984"/>
                  <a:pt x="8535363" y="5638800"/>
                </a:cubicBezTo>
                <a:cubicBezTo>
                  <a:pt x="8262133" y="5653616"/>
                  <a:pt x="8254588" y="5634849"/>
                  <a:pt x="8167357" y="5638800"/>
                </a:cubicBezTo>
                <a:cubicBezTo>
                  <a:pt x="8080126" y="5642751"/>
                  <a:pt x="7724329" y="5546387"/>
                  <a:pt x="7348247" y="5638800"/>
                </a:cubicBezTo>
                <a:cubicBezTo>
                  <a:pt x="6972165" y="5731213"/>
                  <a:pt x="6932575" y="5576801"/>
                  <a:pt x="6754689" y="5638800"/>
                </a:cubicBezTo>
                <a:cubicBezTo>
                  <a:pt x="6576803" y="5700799"/>
                  <a:pt x="6563092" y="5626800"/>
                  <a:pt x="6499459" y="5638800"/>
                </a:cubicBezTo>
                <a:cubicBezTo>
                  <a:pt x="6435826" y="5650800"/>
                  <a:pt x="6233945" y="5620940"/>
                  <a:pt x="6131453" y="5638800"/>
                </a:cubicBezTo>
                <a:cubicBezTo>
                  <a:pt x="6028961" y="5656660"/>
                  <a:pt x="5826717" y="5634939"/>
                  <a:pt x="5537895" y="5638800"/>
                </a:cubicBezTo>
                <a:cubicBezTo>
                  <a:pt x="5249073" y="5642661"/>
                  <a:pt x="5043660" y="5558834"/>
                  <a:pt x="4831561" y="5638800"/>
                </a:cubicBezTo>
                <a:cubicBezTo>
                  <a:pt x="4619462" y="5718766"/>
                  <a:pt x="4355048" y="5607433"/>
                  <a:pt x="4125227" y="5638800"/>
                </a:cubicBezTo>
                <a:cubicBezTo>
                  <a:pt x="3895406" y="5670167"/>
                  <a:pt x="3966465" y="5635716"/>
                  <a:pt x="3869997" y="5638800"/>
                </a:cubicBezTo>
                <a:cubicBezTo>
                  <a:pt x="3773529" y="5641884"/>
                  <a:pt x="3480105" y="5597300"/>
                  <a:pt x="3276440" y="5638800"/>
                </a:cubicBezTo>
                <a:cubicBezTo>
                  <a:pt x="3072775" y="5680300"/>
                  <a:pt x="3048242" y="5608673"/>
                  <a:pt x="2908434" y="5638800"/>
                </a:cubicBezTo>
                <a:cubicBezTo>
                  <a:pt x="2768626" y="5668927"/>
                  <a:pt x="2718499" y="5632487"/>
                  <a:pt x="2653204" y="5638800"/>
                </a:cubicBezTo>
                <a:cubicBezTo>
                  <a:pt x="2587909" y="5645113"/>
                  <a:pt x="2036049" y="5544921"/>
                  <a:pt x="1834094" y="5638800"/>
                </a:cubicBezTo>
                <a:cubicBezTo>
                  <a:pt x="1632139" y="5732679"/>
                  <a:pt x="1448574" y="5593859"/>
                  <a:pt x="1240536" y="5638800"/>
                </a:cubicBezTo>
                <a:cubicBezTo>
                  <a:pt x="1032498" y="5683741"/>
                  <a:pt x="1089277" y="5614412"/>
                  <a:pt x="985306" y="5638800"/>
                </a:cubicBezTo>
                <a:cubicBezTo>
                  <a:pt x="881335" y="5663188"/>
                  <a:pt x="220994" y="5542903"/>
                  <a:pt x="0" y="5638800"/>
                </a:cubicBezTo>
                <a:cubicBezTo>
                  <a:pt x="-24776" y="5533344"/>
                  <a:pt x="28782" y="5431762"/>
                  <a:pt x="0" y="5244084"/>
                </a:cubicBezTo>
                <a:cubicBezTo>
                  <a:pt x="-28782" y="5056406"/>
                  <a:pt x="10458" y="4978317"/>
                  <a:pt x="0" y="4792980"/>
                </a:cubicBezTo>
                <a:cubicBezTo>
                  <a:pt x="-10458" y="4607643"/>
                  <a:pt x="65914" y="4486295"/>
                  <a:pt x="0" y="4229100"/>
                </a:cubicBezTo>
                <a:cubicBezTo>
                  <a:pt x="-65914" y="3971905"/>
                  <a:pt x="48651" y="3925189"/>
                  <a:pt x="0" y="3721608"/>
                </a:cubicBezTo>
                <a:cubicBezTo>
                  <a:pt x="-48651" y="3518027"/>
                  <a:pt x="79938" y="3241479"/>
                  <a:pt x="0" y="3044952"/>
                </a:cubicBezTo>
                <a:cubicBezTo>
                  <a:pt x="-79938" y="2848425"/>
                  <a:pt x="11173" y="2617549"/>
                  <a:pt x="0" y="2481072"/>
                </a:cubicBezTo>
                <a:cubicBezTo>
                  <a:pt x="-11173" y="2344595"/>
                  <a:pt x="8188" y="2194504"/>
                  <a:pt x="0" y="1973580"/>
                </a:cubicBezTo>
                <a:cubicBezTo>
                  <a:pt x="-8188" y="1752656"/>
                  <a:pt x="34452" y="1518657"/>
                  <a:pt x="0" y="1296924"/>
                </a:cubicBezTo>
                <a:cubicBezTo>
                  <a:pt x="-34452" y="1075191"/>
                  <a:pt x="9047" y="1012461"/>
                  <a:pt x="0" y="845820"/>
                </a:cubicBezTo>
                <a:cubicBezTo>
                  <a:pt x="-9047" y="679179"/>
                  <a:pt x="30625" y="240641"/>
                  <a:pt x="0" y="0"/>
                </a:cubicBezTo>
                <a:close/>
              </a:path>
              <a:path w="11277600" h="5638800" stroke="0" extrusionOk="0">
                <a:moveTo>
                  <a:pt x="0" y="0"/>
                </a:moveTo>
                <a:cubicBezTo>
                  <a:pt x="207133" y="-9606"/>
                  <a:pt x="287854" y="20547"/>
                  <a:pt x="480782" y="0"/>
                </a:cubicBezTo>
                <a:cubicBezTo>
                  <a:pt x="673710" y="-20547"/>
                  <a:pt x="992560" y="64634"/>
                  <a:pt x="1187116" y="0"/>
                </a:cubicBezTo>
                <a:cubicBezTo>
                  <a:pt x="1381672" y="-64634"/>
                  <a:pt x="1837514" y="66629"/>
                  <a:pt x="2006226" y="0"/>
                </a:cubicBezTo>
                <a:cubicBezTo>
                  <a:pt x="2174938" y="-66629"/>
                  <a:pt x="2509124" y="56921"/>
                  <a:pt x="2825336" y="0"/>
                </a:cubicBezTo>
                <a:cubicBezTo>
                  <a:pt x="3141548" y="-56921"/>
                  <a:pt x="3284635" y="48082"/>
                  <a:pt x="3644445" y="0"/>
                </a:cubicBezTo>
                <a:cubicBezTo>
                  <a:pt x="4004255" y="-48082"/>
                  <a:pt x="4134715" y="43313"/>
                  <a:pt x="4350779" y="0"/>
                </a:cubicBezTo>
                <a:cubicBezTo>
                  <a:pt x="4566843" y="-43313"/>
                  <a:pt x="4933805" y="38376"/>
                  <a:pt x="5169889" y="0"/>
                </a:cubicBezTo>
                <a:cubicBezTo>
                  <a:pt x="5405973" y="-38376"/>
                  <a:pt x="5461891" y="42751"/>
                  <a:pt x="5537895" y="0"/>
                </a:cubicBezTo>
                <a:cubicBezTo>
                  <a:pt x="5613899" y="-42751"/>
                  <a:pt x="6066872" y="28800"/>
                  <a:pt x="6244229" y="0"/>
                </a:cubicBezTo>
                <a:cubicBezTo>
                  <a:pt x="6421586" y="-28800"/>
                  <a:pt x="6691150" y="18002"/>
                  <a:pt x="6950563" y="0"/>
                </a:cubicBezTo>
                <a:cubicBezTo>
                  <a:pt x="7209976" y="-18002"/>
                  <a:pt x="7392835" y="23176"/>
                  <a:pt x="7769673" y="0"/>
                </a:cubicBezTo>
                <a:cubicBezTo>
                  <a:pt x="8146511" y="-23176"/>
                  <a:pt x="8284716" y="85929"/>
                  <a:pt x="8588783" y="0"/>
                </a:cubicBezTo>
                <a:cubicBezTo>
                  <a:pt x="8892850" y="-85929"/>
                  <a:pt x="9150375" y="67000"/>
                  <a:pt x="9295117" y="0"/>
                </a:cubicBezTo>
                <a:cubicBezTo>
                  <a:pt x="9439859" y="-67000"/>
                  <a:pt x="9737932" y="37278"/>
                  <a:pt x="9888675" y="0"/>
                </a:cubicBezTo>
                <a:cubicBezTo>
                  <a:pt x="10039418" y="-37278"/>
                  <a:pt x="10260084" y="6713"/>
                  <a:pt x="10369456" y="0"/>
                </a:cubicBezTo>
                <a:cubicBezTo>
                  <a:pt x="10478828" y="-6713"/>
                  <a:pt x="11032029" y="66026"/>
                  <a:pt x="11277600" y="0"/>
                </a:cubicBezTo>
                <a:cubicBezTo>
                  <a:pt x="11336576" y="122022"/>
                  <a:pt x="11238882" y="385550"/>
                  <a:pt x="11277600" y="507492"/>
                </a:cubicBezTo>
                <a:cubicBezTo>
                  <a:pt x="11316318" y="629434"/>
                  <a:pt x="11272405" y="708282"/>
                  <a:pt x="11277600" y="902208"/>
                </a:cubicBezTo>
                <a:cubicBezTo>
                  <a:pt x="11282795" y="1096134"/>
                  <a:pt x="11270611" y="1316727"/>
                  <a:pt x="11277600" y="1522476"/>
                </a:cubicBezTo>
                <a:cubicBezTo>
                  <a:pt x="11284589" y="1728225"/>
                  <a:pt x="11240491" y="1801309"/>
                  <a:pt x="11277600" y="1973580"/>
                </a:cubicBezTo>
                <a:cubicBezTo>
                  <a:pt x="11314709" y="2145851"/>
                  <a:pt x="11258435" y="2268770"/>
                  <a:pt x="11277600" y="2537460"/>
                </a:cubicBezTo>
                <a:cubicBezTo>
                  <a:pt x="11296765" y="2806150"/>
                  <a:pt x="11242735" y="2831331"/>
                  <a:pt x="11277600" y="2932176"/>
                </a:cubicBezTo>
                <a:cubicBezTo>
                  <a:pt x="11312465" y="3033021"/>
                  <a:pt x="11248526" y="3264032"/>
                  <a:pt x="11277600" y="3383280"/>
                </a:cubicBezTo>
                <a:cubicBezTo>
                  <a:pt x="11306674" y="3502528"/>
                  <a:pt x="11221563" y="3877684"/>
                  <a:pt x="11277600" y="4059936"/>
                </a:cubicBezTo>
                <a:cubicBezTo>
                  <a:pt x="11333637" y="4242188"/>
                  <a:pt x="11208322" y="4560621"/>
                  <a:pt x="11277600" y="4736592"/>
                </a:cubicBezTo>
                <a:cubicBezTo>
                  <a:pt x="11346878" y="4912563"/>
                  <a:pt x="11227725" y="5208152"/>
                  <a:pt x="11277600" y="5638800"/>
                </a:cubicBezTo>
                <a:cubicBezTo>
                  <a:pt x="11198114" y="5656458"/>
                  <a:pt x="10990813" y="5605591"/>
                  <a:pt x="10909594" y="5638800"/>
                </a:cubicBezTo>
                <a:cubicBezTo>
                  <a:pt x="10828375" y="5672009"/>
                  <a:pt x="10763842" y="5623809"/>
                  <a:pt x="10654364" y="5638800"/>
                </a:cubicBezTo>
                <a:cubicBezTo>
                  <a:pt x="10544886" y="5653791"/>
                  <a:pt x="10290054" y="5633457"/>
                  <a:pt x="10173582" y="5638800"/>
                </a:cubicBezTo>
                <a:cubicBezTo>
                  <a:pt x="10057110" y="5644143"/>
                  <a:pt x="9698084" y="5579630"/>
                  <a:pt x="9354472" y="5638800"/>
                </a:cubicBezTo>
                <a:cubicBezTo>
                  <a:pt x="9010860" y="5697970"/>
                  <a:pt x="9068961" y="5604046"/>
                  <a:pt x="8873691" y="5638800"/>
                </a:cubicBezTo>
                <a:cubicBezTo>
                  <a:pt x="8678421" y="5673554"/>
                  <a:pt x="8645262" y="5623857"/>
                  <a:pt x="8505685" y="5638800"/>
                </a:cubicBezTo>
                <a:cubicBezTo>
                  <a:pt x="8366108" y="5653743"/>
                  <a:pt x="8059316" y="5599392"/>
                  <a:pt x="7799351" y="5638800"/>
                </a:cubicBezTo>
                <a:cubicBezTo>
                  <a:pt x="7539386" y="5678208"/>
                  <a:pt x="7538615" y="5617516"/>
                  <a:pt x="7431345" y="5638800"/>
                </a:cubicBezTo>
                <a:cubicBezTo>
                  <a:pt x="7324075" y="5660084"/>
                  <a:pt x="6836661" y="5629791"/>
                  <a:pt x="6612235" y="5638800"/>
                </a:cubicBezTo>
                <a:cubicBezTo>
                  <a:pt x="6387809" y="5647809"/>
                  <a:pt x="6347376" y="5625457"/>
                  <a:pt x="6131453" y="5638800"/>
                </a:cubicBezTo>
                <a:cubicBezTo>
                  <a:pt x="5915530" y="5652143"/>
                  <a:pt x="5684068" y="5569044"/>
                  <a:pt x="5537895" y="5638800"/>
                </a:cubicBezTo>
                <a:cubicBezTo>
                  <a:pt x="5391722" y="5708556"/>
                  <a:pt x="5077666" y="5618045"/>
                  <a:pt x="4831561" y="5638800"/>
                </a:cubicBezTo>
                <a:cubicBezTo>
                  <a:pt x="4585456" y="5659555"/>
                  <a:pt x="4473336" y="5587080"/>
                  <a:pt x="4350779" y="5638800"/>
                </a:cubicBezTo>
                <a:cubicBezTo>
                  <a:pt x="4228222" y="5690520"/>
                  <a:pt x="4121794" y="5602766"/>
                  <a:pt x="3982773" y="5638800"/>
                </a:cubicBezTo>
                <a:cubicBezTo>
                  <a:pt x="3843752" y="5674834"/>
                  <a:pt x="3755282" y="5599055"/>
                  <a:pt x="3614768" y="5638800"/>
                </a:cubicBezTo>
                <a:cubicBezTo>
                  <a:pt x="3474255" y="5678545"/>
                  <a:pt x="3121629" y="5558316"/>
                  <a:pt x="2795658" y="5638800"/>
                </a:cubicBezTo>
                <a:cubicBezTo>
                  <a:pt x="2469687" y="5719284"/>
                  <a:pt x="2541784" y="5620264"/>
                  <a:pt x="2427652" y="5638800"/>
                </a:cubicBezTo>
                <a:cubicBezTo>
                  <a:pt x="2313520" y="5657336"/>
                  <a:pt x="1979359" y="5592793"/>
                  <a:pt x="1834094" y="5638800"/>
                </a:cubicBezTo>
                <a:cubicBezTo>
                  <a:pt x="1688829" y="5684807"/>
                  <a:pt x="1451147" y="5624065"/>
                  <a:pt x="1240536" y="5638800"/>
                </a:cubicBezTo>
                <a:cubicBezTo>
                  <a:pt x="1029925" y="5653535"/>
                  <a:pt x="291180" y="5561061"/>
                  <a:pt x="0" y="5638800"/>
                </a:cubicBezTo>
                <a:cubicBezTo>
                  <a:pt x="-53699" y="5501924"/>
                  <a:pt x="6999" y="5100315"/>
                  <a:pt x="0" y="4962144"/>
                </a:cubicBezTo>
                <a:cubicBezTo>
                  <a:pt x="-6999" y="4823973"/>
                  <a:pt x="40857" y="4542217"/>
                  <a:pt x="0" y="4398264"/>
                </a:cubicBezTo>
                <a:cubicBezTo>
                  <a:pt x="-40857" y="4254311"/>
                  <a:pt x="49602" y="4128884"/>
                  <a:pt x="0" y="3890772"/>
                </a:cubicBezTo>
                <a:cubicBezTo>
                  <a:pt x="-49602" y="3652660"/>
                  <a:pt x="23916" y="3431157"/>
                  <a:pt x="0" y="3214116"/>
                </a:cubicBezTo>
                <a:cubicBezTo>
                  <a:pt x="-23916" y="2997075"/>
                  <a:pt x="7468" y="2875600"/>
                  <a:pt x="0" y="2650236"/>
                </a:cubicBezTo>
                <a:cubicBezTo>
                  <a:pt x="-7468" y="2424872"/>
                  <a:pt x="28848" y="2310069"/>
                  <a:pt x="0" y="2142744"/>
                </a:cubicBezTo>
                <a:cubicBezTo>
                  <a:pt x="-28848" y="1975419"/>
                  <a:pt x="16585" y="1671507"/>
                  <a:pt x="0" y="1522476"/>
                </a:cubicBezTo>
                <a:cubicBezTo>
                  <a:pt x="-16585" y="1373445"/>
                  <a:pt x="11096" y="1307196"/>
                  <a:pt x="0" y="1127760"/>
                </a:cubicBezTo>
                <a:cubicBezTo>
                  <a:pt x="-11096" y="948324"/>
                  <a:pt x="15401" y="838551"/>
                  <a:pt x="0" y="733044"/>
                </a:cubicBezTo>
                <a:cubicBezTo>
                  <a:pt x="-15401" y="627537"/>
                  <a:pt x="10866" y="26002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061544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6DA393-9C48-276F-08D6-F6FBB9D74527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A5BB8-FC02-0C83-E741-EB0C28B88ECA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42518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8728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029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45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close-up of a colorful mushroom&#10;&#10;Description automatically generated">
            <a:extLst>
              <a:ext uri="{FF2B5EF4-FFF2-40B4-BE49-F238E27FC236}">
                <a16:creationId xmlns:a16="http://schemas.microsoft.com/office/drawing/2014/main" id="{7B8CD6CF-0CC6-9FE1-E428-B2A9566D2A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70" r="1" b="7405"/>
          <a:stretch/>
        </p:blipFill>
        <p:spPr>
          <a:xfrm>
            <a:off x="3882570" y="10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101600">
              <a:srgbClr val="0070C0">
                <a:alpha val="60000"/>
              </a:srgbClr>
            </a:glow>
          </a:effectLst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D9404E9-E14E-F382-0F92-76F57F93BB8C}"/>
              </a:ext>
            </a:extLst>
          </p:cNvPr>
          <p:cNvSpPr txBox="1"/>
          <p:nvPr/>
        </p:nvSpPr>
        <p:spPr>
          <a:xfrm>
            <a:off x="340337" y="338079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497893-6D7C-98D6-9F44-4918D92E6177}"/>
              </a:ext>
            </a:extLst>
          </p:cNvPr>
          <p:cNvSpPr txBox="1"/>
          <p:nvPr/>
        </p:nvSpPr>
        <p:spPr>
          <a:xfrm>
            <a:off x="436773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15BED-5073-3223-247F-0BD6CD070880}"/>
              </a:ext>
            </a:extLst>
          </p:cNvPr>
          <p:cNvSpPr txBox="1"/>
          <p:nvPr/>
        </p:nvSpPr>
        <p:spPr>
          <a:xfrm>
            <a:off x="746854" y="1545573"/>
            <a:ext cx="10974091" cy="3650433"/>
          </a:xfrm>
          <a:custGeom>
            <a:avLst/>
            <a:gdLst>
              <a:gd name="connsiteX0" fmla="*/ 0 w 10974091"/>
              <a:gd name="connsiteY0" fmla="*/ 0 h 3650433"/>
              <a:gd name="connsiteX1" fmla="*/ 10974091 w 10974091"/>
              <a:gd name="connsiteY1" fmla="*/ 0 h 3650433"/>
              <a:gd name="connsiteX2" fmla="*/ 10974091 w 10974091"/>
              <a:gd name="connsiteY2" fmla="*/ 3650433 h 3650433"/>
              <a:gd name="connsiteX3" fmla="*/ 0 w 10974091"/>
              <a:gd name="connsiteY3" fmla="*/ 3650433 h 3650433"/>
              <a:gd name="connsiteX4" fmla="*/ 0 w 10974091"/>
              <a:gd name="connsiteY4" fmla="*/ 0 h 3650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74091" h="3650433" extrusionOk="0">
                <a:moveTo>
                  <a:pt x="0" y="0"/>
                </a:moveTo>
                <a:cubicBezTo>
                  <a:pt x="1615223" y="-52937"/>
                  <a:pt x="9085043" y="-57823"/>
                  <a:pt x="10974091" y="0"/>
                </a:cubicBezTo>
                <a:cubicBezTo>
                  <a:pt x="10829774" y="1021136"/>
                  <a:pt x="11095117" y="2401290"/>
                  <a:pt x="10974091" y="3650433"/>
                </a:cubicBezTo>
                <a:cubicBezTo>
                  <a:pt x="8846852" y="3770659"/>
                  <a:pt x="3120037" y="3595913"/>
                  <a:pt x="0" y="3650433"/>
                </a:cubicBezTo>
                <a:cubicBezTo>
                  <a:pt x="56968" y="2205723"/>
                  <a:pt x="155085" y="875094"/>
                  <a:pt x="0" y="0"/>
                </a:cubicBezTo>
                <a:close/>
              </a:path>
            </a:pathLst>
          </a:custGeom>
          <a:noFill/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81592896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92365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147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927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336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21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tack of rocks with a plant on top&#10;&#10;Description automatically generated">
            <a:extLst>
              <a:ext uri="{FF2B5EF4-FFF2-40B4-BE49-F238E27FC236}">
                <a16:creationId xmlns:a16="http://schemas.microsoft.com/office/drawing/2014/main" id="{EA9BF05B-8611-85B0-74CE-23051DA0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91192"/>
            <a:ext cx="12191980" cy="5904807"/>
          </a:xfrm>
          <a:custGeom>
            <a:avLst/>
            <a:gdLst>
              <a:gd name="connsiteX0" fmla="*/ 7230250 w 12191980"/>
              <a:gd name="connsiteY0" fmla="*/ 5721601 h 5904807"/>
              <a:gd name="connsiteX1" fmla="*/ 7197103 w 12191980"/>
              <a:gd name="connsiteY1" fmla="*/ 5727873 h 5904807"/>
              <a:gd name="connsiteX2" fmla="*/ 7214533 w 12191980"/>
              <a:gd name="connsiteY2" fmla="*/ 5726329 h 5904807"/>
              <a:gd name="connsiteX3" fmla="*/ 7230250 w 12191980"/>
              <a:gd name="connsiteY3" fmla="*/ 5721601 h 5904807"/>
              <a:gd name="connsiteX4" fmla="*/ 7009108 w 12191980"/>
              <a:gd name="connsiteY4" fmla="*/ 5666777 h 5904807"/>
              <a:gd name="connsiteX5" fmla="*/ 7021551 w 12191980"/>
              <a:gd name="connsiteY5" fmla="*/ 5677521 h 5904807"/>
              <a:gd name="connsiteX6" fmla="*/ 7021551 w 12191980"/>
              <a:gd name="connsiteY6" fmla="*/ 5677520 h 5904807"/>
              <a:gd name="connsiteX7" fmla="*/ 7009108 w 12191980"/>
              <a:gd name="connsiteY7" fmla="*/ 5666777 h 5904807"/>
              <a:gd name="connsiteX8" fmla="*/ 7768430 w 12191980"/>
              <a:gd name="connsiteY8" fmla="*/ 5561981 h 5904807"/>
              <a:gd name="connsiteX9" fmla="*/ 7768430 w 12191980"/>
              <a:gd name="connsiteY9" fmla="*/ 5561982 h 5904807"/>
              <a:gd name="connsiteX10" fmla="*/ 7792434 w 12191980"/>
              <a:gd name="connsiteY10" fmla="*/ 5583755 h 5904807"/>
              <a:gd name="connsiteX11" fmla="*/ 7768430 w 12191980"/>
              <a:gd name="connsiteY11" fmla="*/ 5561981 h 5904807"/>
              <a:gd name="connsiteX12" fmla="*/ 4038741 w 12191980"/>
              <a:gd name="connsiteY12" fmla="*/ 5559928 h 5904807"/>
              <a:gd name="connsiteX13" fmla="*/ 4030510 w 12191980"/>
              <a:gd name="connsiteY13" fmla="*/ 5571207 h 5904807"/>
              <a:gd name="connsiteX14" fmla="*/ 4015602 w 12191980"/>
              <a:gd name="connsiteY14" fmla="*/ 5589467 h 5904807"/>
              <a:gd name="connsiteX15" fmla="*/ 3996838 w 12191980"/>
              <a:gd name="connsiteY15" fmla="*/ 5598818 h 5904807"/>
              <a:gd name="connsiteX16" fmla="*/ 4030511 w 12191980"/>
              <a:gd name="connsiteY16" fmla="*/ 5571207 h 5904807"/>
              <a:gd name="connsiteX17" fmla="*/ 4038741 w 12191980"/>
              <a:gd name="connsiteY17" fmla="*/ 5559928 h 5904807"/>
              <a:gd name="connsiteX18" fmla="*/ 6245332 w 12191980"/>
              <a:gd name="connsiteY18" fmla="*/ 5556629 h 5904807"/>
              <a:gd name="connsiteX19" fmla="*/ 6274395 w 12191980"/>
              <a:gd name="connsiteY19" fmla="*/ 5563212 h 5904807"/>
              <a:gd name="connsiteX20" fmla="*/ 6291236 w 12191980"/>
              <a:gd name="connsiteY20" fmla="*/ 5569331 h 5904807"/>
              <a:gd name="connsiteX21" fmla="*/ 6291374 w 12191980"/>
              <a:gd name="connsiteY21" fmla="*/ 5569381 h 5904807"/>
              <a:gd name="connsiteX22" fmla="*/ 6306273 w 12191980"/>
              <a:gd name="connsiteY22" fmla="*/ 5575036 h 5904807"/>
              <a:gd name="connsiteX23" fmla="*/ 6308064 w 12191980"/>
              <a:gd name="connsiteY23" fmla="*/ 5575439 h 5904807"/>
              <a:gd name="connsiteX24" fmla="*/ 6313844 w 12191980"/>
              <a:gd name="connsiteY24" fmla="*/ 5577536 h 5904807"/>
              <a:gd name="connsiteX25" fmla="*/ 6337037 w 12191980"/>
              <a:gd name="connsiteY25" fmla="*/ 5581956 h 5904807"/>
              <a:gd name="connsiteX26" fmla="*/ 6308064 w 12191980"/>
              <a:gd name="connsiteY26" fmla="*/ 5575439 h 5904807"/>
              <a:gd name="connsiteX27" fmla="*/ 6291374 w 12191980"/>
              <a:gd name="connsiteY27" fmla="*/ 5569381 h 5904807"/>
              <a:gd name="connsiteX28" fmla="*/ 6276186 w 12191980"/>
              <a:gd name="connsiteY28" fmla="*/ 5563618 h 5904807"/>
              <a:gd name="connsiteX29" fmla="*/ 6274395 w 12191980"/>
              <a:gd name="connsiteY29" fmla="*/ 5563212 h 5904807"/>
              <a:gd name="connsiteX30" fmla="*/ 6268602 w 12191980"/>
              <a:gd name="connsiteY30" fmla="*/ 5561106 h 5904807"/>
              <a:gd name="connsiteX31" fmla="*/ 6245332 w 12191980"/>
              <a:gd name="connsiteY31" fmla="*/ 5556629 h 5904807"/>
              <a:gd name="connsiteX32" fmla="*/ 6558826 w 12191980"/>
              <a:gd name="connsiteY32" fmla="*/ 5527733 h 5904807"/>
              <a:gd name="connsiteX33" fmla="*/ 6529973 w 12191980"/>
              <a:gd name="connsiteY33" fmla="*/ 5529133 h 5904807"/>
              <a:gd name="connsiteX34" fmla="*/ 6589196 w 12191980"/>
              <a:gd name="connsiteY34" fmla="*/ 5532456 h 5904807"/>
              <a:gd name="connsiteX35" fmla="*/ 6558826 w 12191980"/>
              <a:gd name="connsiteY35" fmla="*/ 5527733 h 5904807"/>
              <a:gd name="connsiteX36" fmla="*/ 4834446 w 12191980"/>
              <a:gd name="connsiteY36" fmla="*/ 5468977 h 5904807"/>
              <a:gd name="connsiteX37" fmla="*/ 4883977 w 12191980"/>
              <a:gd name="connsiteY37" fmla="*/ 5492459 h 5904807"/>
              <a:gd name="connsiteX38" fmla="*/ 4858230 w 12191980"/>
              <a:gd name="connsiteY38" fmla="*/ 5486149 h 5904807"/>
              <a:gd name="connsiteX39" fmla="*/ 4834446 w 12191980"/>
              <a:gd name="connsiteY39" fmla="*/ 5468977 h 5904807"/>
              <a:gd name="connsiteX40" fmla="*/ 5056434 w 12191980"/>
              <a:gd name="connsiteY40" fmla="*/ 5466717 h 5904807"/>
              <a:gd name="connsiteX41" fmla="*/ 5072579 w 12191980"/>
              <a:gd name="connsiteY41" fmla="*/ 5467472 h 5904807"/>
              <a:gd name="connsiteX42" fmla="*/ 5089153 w 12191980"/>
              <a:gd name="connsiteY42" fmla="*/ 5475804 h 5904807"/>
              <a:gd name="connsiteX43" fmla="*/ 5056434 w 12191980"/>
              <a:gd name="connsiteY43" fmla="*/ 5466717 h 5904807"/>
              <a:gd name="connsiteX44" fmla="*/ 739850 w 12191980"/>
              <a:gd name="connsiteY44" fmla="*/ 5176240 h 5904807"/>
              <a:gd name="connsiteX45" fmla="*/ 724276 w 12191980"/>
              <a:gd name="connsiteY45" fmla="*/ 5196793 h 5904807"/>
              <a:gd name="connsiteX46" fmla="*/ 708619 w 12191980"/>
              <a:gd name="connsiteY46" fmla="*/ 5212447 h 5904807"/>
              <a:gd name="connsiteX47" fmla="*/ 691437 w 12191980"/>
              <a:gd name="connsiteY47" fmla="*/ 5217750 h 5904807"/>
              <a:gd name="connsiteX48" fmla="*/ 708620 w 12191980"/>
              <a:gd name="connsiteY48" fmla="*/ 5212447 h 5904807"/>
              <a:gd name="connsiteX49" fmla="*/ 724277 w 12191980"/>
              <a:gd name="connsiteY49" fmla="*/ 5196793 h 5904807"/>
              <a:gd name="connsiteX50" fmla="*/ 739850 w 12191980"/>
              <a:gd name="connsiteY50" fmla="*/ 5176240 h 5904807"/>
              <a:gd name="connsiteX51" fmla="*/ 8934136 w 12191980"/>
              <a:gd name="connsiteY51" fmla="*/ 5109879 h 5904807"/>
              <a:gd name="connsiteX52" fmla="*/ 8954234 w 12191980"/>
              <a:gd name="connsiteY52" fmla="*/ 5124341 h 5904807"/>
              <a:gd name="connsiteX53" fmla="*/ 8962374 w 12191980"/>
              <a:gd name="connsiteY53" fmla="*/ 5127537 h 5904807"/>
              <a:gd name="connsiteX54" fmla="*/ 8954235 w 12191980"/>
              <a:gd name="connsiteY54" fmla="*/ 5124341 h 5904807"/>
              <a:gd name="connsiteX55" fmla="*/ 8934136 w 12191980"/>
              <a:gd name="connsiteY55" fmla="*/ 5109879 h 5904807"/>
              <a:gd name="connsiteX56" fmla="*/ 2314812 w 12191980"/>
              <a:gd name="connsiteY56" fmla="*/ 5108333 h 5904807"/>
              <a:gd name="connsiteX57" fmla="*/ 2300905 w 12191980"/>
              <a:gd name="connsiteY57" fmla="*/ 5113569 h 5904807"/>
              <a:gd name="connsiteX58" fmla="*/ 2216511 w 12191980"/>
              <a:gd name="connsiteY58" fmla="*/ 5148192 h 5904807"/>
              <a:gd name="connsiteX59" fmla="*/ 2300906 w 12191980"/>
              <a:gd name="connsiteY59" fmla="*/ 5113569 h 5904807"/>
              <a:gd name="connsiteX60" fmla="*/ 2314812 w 12191980"/>
              <a:gd name="connsiteY60" fmla="*/ 5108333 h 5904807"/>
              <a:gd name="connsiteX61" fmla="*/ 1916625 w 12191980"/>
              <a:gd name="connsiteY61" fmla="*/ 5087277 h 5904807"/>
              <a:gd name="connsiteX62" fmla="*/ 1907128 w 12191980"/>
              <a:gd name="connsiteY62" fmla="*/ 5090503 h 5904807"/>
              <a:gd name="connsiteX63" fmla="*/ 1866615 w 12191980"/>
              <a:gd name="connsiteY63" fmla="*/ 5099884 h 5904807"/>
              <a:gd name="connsiteX64" fmla="*/ 1907129 w 12191980"/>
              <a:gd name="connsiteY64" fmla="*/ 5090503 h 5904807"/>
              <a:gd name="connsiteX65" fmla="*/ 1916625 w 12191980"/>
              <a:gd name="connsiteY65" fmla="*/ 5087277 h 5904807"/>
              <a:gd name="connsiteX66" fmla="*/ 2058200 w 12191980"/>
              <a:gd name="connsiteY66" fmla="*/ 5076847 h 5904807"/>
              <a:gd name="connsiteX67" fmla="*/ 2108190 w 12191980"/>
              <a:gd name="connsiteY67" fmla="*/ 5091093 h 5904807"/>
              <a:gd name="connsiteX68" fmla="*/ 2058200 w 12191980"/>
              <a:gd name="connsiteY68" fmla="*/ 5076847 h 5904807"/>
              <a:gd name="connsiteX69" fmla="*/ 0 w 12191980"/>
              <a:gd name="connsiteY69" fmla="*/ 0 h 5904807"/>
              <a:gd name="connsiteX70" fmla="*/ 702459 w 12191980"/>
              <a:gd name="connsiteY70" fmla="*/ 0 h 5904807"/>
              <a:gd name="connsiteX71" fmla="*/ 1039175 w 12191980"/>
              <a:gd name="connsiteY71" fmla="*/ 0 h 5904807"/>
              <a:gd name="connsiteX72" fmla="*/ 1619719 w 12191980"/>
              <a:gd name="connsiteY72" fmla="*/ 0 h 5904807"/>
              <a:gd name="connsiteX73" fmla="*/ 2200264 w 12191980"/>
              <a:gd name="connsiteY73" fmla="*/ 0 h 5904807"/>
              <a:gd name="connsiteX74" fmla="*/ 2536980 w 12191980"/>
              <a:gd name="connsiteY74" fmla="*/ 0 h 5904807"/>
              <a:gd name="connsiteX75" fmla="*/ 2873696 w 12191980"/>
              <a:gd name="connsiteY75" fmla="*/ 0 h 5904807"/>
              <a:gd name="connsiteX76" fmla="*/ 3454240 w 12191980"/>
              <a:gd name="connsiteY76" fmla="*/ 0 h 5904807"/>
              <a:gd name="connsiteX77" fmla="*/ 4156699 w 12191980"/>
              <a:gd name="connsiteY77" fmla="*/ 0 h 5904807"/>
              <a:gd name="connsiteX78" fmla="*/ 4371501 w 12191980"/>
              <a:gd name="connsiteY78" fmla="*/ 0 h 5904807"/>
              <a:gd name="connsiteX79" fmla="*/ 4586302 w 12191980"/>
              <a:gd name="connsiteY79" fmla="*/ 0 h 5904807"/>
              <a:gd name="connsiteX80" fmla="*/ 5044932 w 12191980"/>
              <a:gd name="connsiteY80" fmla="*/ 0 h 5904807"/>
              <a:gd name="connsiteX81" fmla="*/ 5869306 w 12191980"/>
              <a:gd name="connsiteY81" fmla="*/ 0 h 5904807"/>
              <a:gd name="connsiteX82" fmla="*/ 6084107 w 12191980"/>
              <a:gd name="connsiteY82" fmla="*/ 0 h 5904807"/>
              <a:gd name="connsiteX83" fmla="*/ 6298909 w 12191980"/>
              <a:gd name="connsiteY83" fmla="*/ 0 h 5904807"/>
              <a:gd name="connsiteX84" fmla="*/ 7001368 w 12191980"/>
              <a:gd name="connsiteY84" fmla="*/ 0 h 5904807"/>
              <a:gd name="connsiteX85" fmla="*/ 7338083 w 12191980"/>
              <a:gd name="connsiteY85" fmla="*/ 0 h 5904807"/>
              <a:gd name="connsiteX86" fmla="*/ 8162457 w 12191980"/>
              <a:gd name="connsiteY86" fmla="*/ 0 h 5904807"/>
              <a:gd name="connsiteX87" fmla="*/ 8986830 w 12191980"/>
              <a:gd name="connsiteY87" fmla="*/ 0 h 5904807"/>
              <a:gd name="connsiteX88" fmla="*/ 9201631 w 12191980"/>
              <a:gd name="connsiteY88" fmla="*/ 0 h 5904807"/>
              <a:gd name="connsiteX89" fmla="*/ 10026005 w 12191980"/>
              <a:gd name="connsiteY89" fmla="*/ 0 h 5904807"/>
              <a:gd name="connsiteX90" fmla="*/ 10606549 w 12191980"/>
              <a:gd name="connsiteY90" fmla="*/ 0 h 5904807"/>
              <a:gd name="connsiteX91" fmla="*/ 11065180 w 12191980"/>
              <a:gd name="connsiteY91" fmla="*/ 0 h 5904807"/>
              <a:gd name="connsiteX92" fmla="*/ 12191436 w 12191980"/>
              <a:gd name="connsiteY92" fmla="*/ 0 h 5904807"/>
              <a:gd name="connsiteX93" fmla="*/ 12191436 w 12191980"/>
              <a:gd name="connsiteY93" fmla="*/ 423264 h 5904807"/>
              <a:gd name="connsiteX94" fmla="*/ 12191436 w 12191980"/>
              <a:gd name="connsiteY94" fmla="*/ 846528 h 5904807"/>
              <a:gd name="connsiteX95" fmla="*/ 12191980 w 12191980"/>
              <a:gd name="connsiteY95" fmla="*/ 846528 h 5904807"/>
              <a:gd name="connsiteX96" fmla="*/ 12191980 w 12191980"/>
              <a:gd name="connsiteY96" fmla="*/ 1467710 h 5904807"/>
              <a:gd name="connsiteX97" fmla="*/ 12191980 w 12191980"/>
              <a:gd name="connsiteY97" fmla="*/ 1996866 h 5904807"/>
              <a:gd name="connsiteX98" fmla="*/ 12191980 w 12191980"/>
              <a:gd name="connsiteY98" fmla="*/ 2526021 h 5904807"/>
              <a:gd name="connsiteX99" fmla="*/ 12191980 w 12191980"/>
              <a:gd name="connsiteY99" fmla="*/ 3147203 h 5904807"/>
              <a:gd name="connsiteX100" fmla="*/ 12191980 w 12191980"/>
              <a:gd name="connsiteY100" fmla="*/ 3180972 h 5904807"/>
              <a:gd name="connsiteX101" fmla="*/ 12191980 w 12191980"/>
              <a:gd name="connsiteY101" fmla="*/ 3566230 h 5904807"/>
              <a:gd name="connsiteX102" fmla="*/ 12160927 w 12191980"/>
              <a:gd name="connsiteY102" fmla="*/ 3593953 h 5904807"/>
              <a:gd name="connsiteX103" fmla="*/ 12026428 w 12191980"/>
              <a:gd name="connsiteY103" fmla="*/ 3652265 h 5904807"/>
              <a:gd name="connsiteX104" fmla="*/ 11986423 w 12191980"/>
              <a:gd name="connsiteY104" fmla="*/ 3667766 h 5904807"/>
              <a:gd name="connsiteX105" fmla="*/ 11821636 w 12191980"/>
              <a:gd name="connsiteY105" fmla="*/ 3767599 h 5904807"/>
              <a:gd name="connsiteX106" fmla="*/ 11672469 w 12191980"/>
              <a:gd name="connsiteY106" fmla="*/ 3891049 h 5904807"/>
              <a:gd name="connsiteX107" fmla="*/ 11562928 w 12191980"/>
              <a:gd name="connsiteY107" fmla="*/ 4037566 h 5904807"/>
              <a:gd name="connsiteX108" fmla="*/ 11532256 w 12191980"/>
              <a:gd name="connsiteY108" fmla="*/ 4072444 h 5904807"/>
              <a:gd name="connsiteX109" fmla="*/ 11448434 w 12191980"/>
              <a:gd name="connsiteY109" fmla="*/ 4116178 h 5904807"/>
              <a:gd name="connsiteX110" fmla="*/ 11374327 w 12191980"/>
              <a:gd name="connsiteY110" fmla="*/ 4149023 h 5904807"/>
              <a:gd name="connsiteX111" fmla="*/ 11320604 w 12191980"/>
              <a:gd name="connsiteY111" fmla="*/ 4185377 h 5904807"/>
              <a:gd name="connsiteX112" fmla="*/ 11275264 w 12191980"/>
              <a:gd name="connsiteY112" fmla="*/ 4218777 h 5904807"/>
              <a:gd name="connsiteX113" fmla="*/ 11172581 w 12191980"/>
              <a:gd name="connsiteY113" fmla="*/ 4305138 h 5904807"/>
              <a:gd name="connsiteX114" fmla="*/ 11058850 w 12191980"/>
              <a:gd name="connsiteY114" fmla="*/ 4378028 h 5904807"/>
              <a:gd name="connsiteX115" fmla="*/ 10967405 w 12191980"/>
              <a:gd name="connsiteY115" fmla="*/ 4467341 h 5904807"/>
              <a:gd name="connsiteX116" fmla="*/ 10929686 w 12191980"/>
              <a:gd name="connsiteY116" fmla="*/ 4515688 h 5904807"/>
              <a:gd name="connsiteX117" fmla="*/ 10850435 w 12191980"/>
              <a:gd name="connsiteY117" fmla="*/ 4548719 h 5904807"/>
              <a:gd name="connsiteX118" fmla="*/ 10764516 w 12191980"/>
              <a:gd name="connsiteY118" fmla="*/ 4600388 h 5904807"/>
              <a:gd name="connsiteX119" fmla="*/ 10703555 w 12191980"/>
              <a:gd name="connsiteY119" fmla="*/ 4651687 h 5904807"/>
              <a:gd name="connsiteX120" fmla="*/ 10656501 w 12191980"/>
              <a:gd name="connsiteY120" fmla="*/ 4686010 h 5904807"/>
              <a:gd name="connsiteX121" fmla="*/ 10590013 w 12191980"/>
              <a:gd name="connsiteY121" fmla="*/ 4720519 h 5904807"/>
              <a:gd name="connsiteX122" fmla="*/ 10523336 w 12191980"/>
              <a:gd name="connsiteY122" fmla="*/ 4765728 h 5904807"/>
              <a:gd name="connsiteX123" fmla="*/ 10490951 w 12191980"/>
              <a:gd name="connsiteY123" fmla="*/ 4793593 h 5904807"/>
              <a:gd name="connsiteX124" fmla="*/ 10428273 w 12191980"/>
              <a:gd name="connsiteY124" fmla="*/ 4839909 h 5904807"/>
              <a:gd name="connsiteX125" fmla="*/ 10363691 w 12191980"/>
              <a:gd name="connsiteY125" fmla="*/ 4883090 h 5904807"/>
              <a:gd name="connsiteX126" fmla="*/ 10242340 w 12191980"/>
              <a:gd name="connsiteY126" fmla="*/ 4932545 h 5904807"/>
              <a:gd name="connsiteX127" fmla="*/ 10131846 w 12191980"/>
              <a:gd name="connsiteY127" fmla="*/ 5005248 h 5904807"/>
              <a:gd name="connsiteX128" fmla="*/ 10044213 w 12191980"/>
              <a:gd name="connsiteY128" fmla="*/ 5058395 h 5904807"/>
              <a:gd name="connsiteX129" fmla="*/ 9993158 w 12191980"/>
              <a:gd name="connsiteY129" fmla="*/ 5093272 h 5904807"/>
              <a:gd name="connsiteX130" fmla="*/ 9899429 w 12191980"/>
              <a:gd name="connsiteY130" fmla="*/ 5171144 h 5904807"/>
              <a:gd name="connsiteX131" fmla="*/ 9754071 w 12191980"/>
              <a:gd name="connsiteY131" fmla="*/ 5253075 h 5904807"/>
              <a:gd name="connsiteX132" fmla="*/ 9666249 w 12191980"/>
              <a:gd name="connsiteY132" fmla="*/ 5297363 h 5904807"/>
              <a:gd name="connsiteX133" fmla="*/ 9477267 w 12191980"/>
              <a:gd name="connsiteY133" fmla="*/ 5364163 h 5904807"/>
              <a:gd name="connsiteX134" fmla="*/ 9416305 w 12191980"/>
              <a:gd name="connsiteY134" fmla="*/ 5387967 h 5904807"/>
              <a:gd name="connsiteX135" fmla="*/ 9346581 w 12191980"/>
              <a:gd name="connsiteY135" fmla="*/ 5403652 h 5904807"/>
              <a:gd name="connsiteX136" fmla="*/ 9234563 w 12191980"/>
              <a:gd name="connsiteY136" fmla="*/ 5440743 h 5904807"/>
              <a:gd name="connsiteX137" fmla="*/ 9015863 w 12191980"/>
              <a:gd name="connsiteY137" fmla="*/ 5504591 h 5904807"/>
              <a:gd name="connsiteX138" fmla="*/ 8967856 w 12191980"/>
              <a:gd name="connsiteY138" fmla="*/ 5514371 h 5904807"/>
              <a:gd name="connsiteX139" fmla="*/ 8845550 w 12191980"/>
              <a:gd name="connsiteY139" fmla="*/ 5555523 h 5904807"/>
              <a:gd name="connsiteX140" fmla="*/ 8772204 w 12191980"/>
              <a:gd name="connsiteY140" fmla="*/ 5583202 h 5904807"/>
              <a:gd name="connsiteX141" fmla="*/ 8711433 w 12191980"/>
              <a:gd name="connsiteY141" fmla="*/ 5599072 h 5904807"/>
              <a:gd name="connsiteX142" fmla="*/ 8657711 w 12191980"/>
              <a:gd name="connsiteY142" fmla="*/ 5606453 h 5904807"/>
              <a:gd name="connsiteX143" fmla="*/ 8516355 w 12191980"/>
              <a:gd name="connsiteY143" fmla="*/ 5642989 h 5904807"/>
              <a:gd name="connsiteX144" fmla="*/ 8459965 w 12191980"/>
              <a:gd name="connsiteY144" fmla="*/ 5657384 h 5904807"/>
              <a:gd name="connsiteX145" fmla="*/ 8313657 w 12191980"/>
              <a:gd name="connsiteY145" fmla="*/ 5706839 h 5904807"/>
              <a:gd name="connsiteX146" fmla="*/ 8189637 w 12191980"/>
              <a:gd name="connsiteY146" fmla="*/ 5739500 h 5904807"/>
              <a:gd name="connsiteX147" fmla="*/ 8137821 w 12191980"/>
              <a:gd name="connsiteY147" fmla="*/ 5755185 h 5904807"/>
              <a:gd name="connsiteX148" fmla="*/ 8019325 w 12191980"/>
              <a:gd name="connsiteY148" fmla="*/ 5781389 h 5904807"/>
              <a:gd name="connsiteX149" fmla="*/ 7952266 w 12191980"/>
              <a:gd name="connsiteY149" fmla="*/ 5799842 h 5904807"/>
              <a:gd name="connsiteX150" fmla="*/ 7788623 w 12191980"/>
              <a:gd name="connsiteY150" fmla="*/ 5820693 h 5904807"/>
              <a:gd name="connsiteX151" fmla="*/ 7619642 w 12191980"/>
              <a:gd name="connsiteY151" fmla="*/ 5840807 h 5904807"/>
              <a:gd name="connsiteX152" fmla="*/ 7526867 w 12191980"/>
              <a:gd name="connsiteY152" fmla="*/ 5847450 h 5904807"/>
              <a:gd name="connsiteX153" fmla="*/ 7445903 w 12191980"/>
              <a:gd name="connsiteY153" fmla="*/ 5857970 h 5904807"/>
              <a:gd name="connsiteX154" fmla="*/ 7375415 w 12191980"/>
              <a:gd name="connsiteY154" fmla="*/ 5864613 h 5904807"/>
              <a:gd name="connsiteX155" fmla="*/ 7263208 w 12191980"/>
              <a:gd name="connsiteY155" fmla="*/ 5878083 h 5904807"/>
              <a:gd name="connsiteX156" fmla="*/ 7216535 w 12191980"/>
              <a:gd name="connsiteY156" fmla="*/ 5881590 h 5904807"/>
              <a:gd name="connsiteX157" fmla="*/ 7106420 w 12191980"/>
              <a:gd name="connsiteY157" fmla="*/ 5881404 h 5904807"/>
              <a:gd name="connsiteX158" fmla="*/ 7068129 w 12191980"/>
              <a:gd name="connsiteY158" fmla="*/ 5879560 h 5904807"/>
              <a:gd name="connsiteX159" fmla="*/ 6994403 w 12191980"/>
              <a:gd name="connsiteY159" fmla="*/ 5856678 h 5904807"/>
              <a:gd name="connsiteX160" fmla="*/ 6985641 w 12191980"/>
              <a:gd name="connsiteY160" fmla="*/ 5855018 h 5904807"/>
              <a:gd name="connsiteX161" fmla="*/ 6937251 w 12191980"/>
              <a:gd name="connsiteY161" fmla="*/ 5845974 h 5904807"/>
              <a:gd name="connsiteX162" fmla="*/ 6910770 w 12191980"/>
              <a:gd name="connsiteY162" fmla="*/ 5843021 h 5904807"/>
              <a:gd name="connsiteX163" fmla="*/ 6810183 w 12191980"/>
              <a:gd name="connsiteY163" fmla="*/ 5824200 h 5904807"/>
              <a:gd name="connsiteX164" fmla="*/ 6752271 w 12191980"/>
              <a:gd name="connsiteY164" fmla="*/ 5815342 h 5904807"/>
              <a:gd name="connsiteX165" fmla="*/ 6705406 w 12191980"/>
              <a:gd name="connsiteY165" fmla="*/ 5816635 h 5904807"/>
              <a:gd name="connsiteX166" fmla="*/ 6623107 w 12191980"/>
              <a:gd name="connsiteY166" fmla="*/ 5818295 h 5904807"/>
              <a:gd name="connsiteX167" fmla="*/ 6596817 w 12191980"/>
              <a:gd name="connsiteY167" fmla="*/ 5822540 h 5904807"/>
              <a:gd name="connsiteX168" fmla="*/ 6477940 w 12191980"/>
              <a:gd name="connsiteY168" fmla="*/ 5810360 h 5904807"/>
              <a:gd name="connsiteX169" fmla="*/ 6410120 w 12191980"/>
              <a:gd name="connsiteY169" fmla="*/ 5809437 h 5904807"/>
              <a:gd name="connsiteX170" fmla="*/ 6333728 w 12191980"/>
              <a:gd name="connsiteY170" fmla="*/ 5794304 h 5904807"/>
              <a:gd name="connsiteX171" fmla="*/ 6311438 w 12191980"/>
              <a:gd name="connsiteY171" fmla="*/ 5795043 h 5904807"/>
              <a:gd name="connsiteX172" fmla="*/ 6286482 w 12191980"/>
              <a:gd name="connsiteY172" fmla="*/ 5796336 h 5904807"/>
              <a:gd name="connsiteX173" fmla="*/ 6209898 w 12191980"/>
              <a:gd name="connsiteY173" fmla="*/ 5797444 h 5904807"/>
              <a:gd name="connsiteX174" fmla="*/ 6163414 w 12191980"/>
              <a:gd name="connsiteY174" fmla="*/ 5802978 h 5904807"/>
              <a:gd name="connsiteX175" fmla="*/ 6074832 w 12191980"/>
              <a:gd name="connsiteY175" fmla="*/ 5799658 h 5904807"/>
              <a:gd name="connsiteX176" fmla="*/ 6042062 w 12191980"/>
              <a:gd name="connsiteY176" fmla="*/ 5804455 h 5904807"/>
              <a:gd name="connsiteX177" fmla="*/ 5959194 w 12191980"/>
              <a:gd name="connsiteY177" fmla="*/ 5805009 h 5904807"/>
              <a:gd name="connsiteX178" fmla="*/ 5884896 w 12191980"/>
              <a:gd name="connsiteY178" fmla="*/ 5802241 h 5904807"/>
              <a:gd name="connsiteX179" fmla="*/ 5813265 w 12191980"/>
              <a:gd name="connsiteY179" fmla="*/ 5803717 h 5904807"/>
              <a:gd name="connsiteX180" fmla="*/ 5762019 w 12191980"/>
              <a:gd name="connsiteY180" fmla="*/ 5809806 h 5904807"/>
              <a:gd name="connsiteX181" fmla="*/ 5706391 w 12191980"/>
              <a:gd name="connsiteY181" fmla="*/ 5813497 h 5904807"/>
              <a:gd name="connsiteX182" fmla="*/ 5553035 w 12191980"/>
              <a:gd name="connsiteY182" fmla="*/ 5835455 h 5904807"/>
              <a:gd name="connsiteX183" fmla="*/ 5524650 w 12191980"/>
              <a:gd name="connsiteY183" fmla="*/ 5830105 h 5904807"/>
              <a:gd name="connsiteX184" fmla="*/ 5363482 w 12191980"/>
              <a:gd name="connsiteY184" fmla="*/ 5825123 h 5904807"/>
              <a:gd name="connsiteX185" fmla="*/ 5328429 w 12191980"/>
              <a:gd name="connsiteY185" fmla="*/ 5825493 h 5904807"/>
              <a:gd name="connsiteX186" fmla="*/ 5234317 w 12191980"/>
              <a:gd name="connsiteY186" fmla="*/ 5803717 h 5904807"/>
              <a:gd name="connsiteX187" fmla="*/ 5089153 w 12191980"/>
              <a:gd name="connsiteY187" fmla="*/ 5838224 h 5904807"/>
              <a:gd name="connsiteX188" fmla="*/ 4953319 w 12191980"/>
              <a:gd name="connsiteY188" fmla="*/ 5881404 h 5904807"/>
              <a:gd name="connsiteX189" fmla="*/ 4936175 w 12191980"/>
              <a:gd name="connsiteY189" fmla="*/ 5886940 h 5904807"/>
              <a:gd name="connsiteX190" fmla="*/ 4887406 w 12191980"/>
              <a:gd name="connsiteY190" fmla="*/ 5896352 h 5904807"/>
              <a:gd name="connsiteX191" fmla="*/ 4827016 w 12191980"/>
              <a:gd name="connsiteY191" fmla="*/ 5899674 h 5904807"/>
              <a:gd name="connsiteX192" fmla="*/ 4788653 w 12191980"/>
              <a:gd name="connsiteY192" fmla="*/ 5904563 h 5904807"/>
              <a:gd name="connsiteX193" fmla="*/ 4785768 w 12191980"/>
              <a:gd name="connsiteY193" fmla="*/ 5904807 h 5904807"/>
              <a:gd name="connsiteX194" fmla="*/ 4726461 w 12191980"/>
              <a:gd name="connsiteY194" fmla="*/ 5904807 h 5904807"/>
              <a:gd name="connsiteX195" fmla="*/ 4719689 w 12191980"/>
              <a:gd name="connsiteY195" fmla="*/ 5903964 h 5904807"/>
              <a:gd name="connsiteX196" fmla="*/ 4689090 w 12191980"/>
              <a:gd name="connsiteY196" fmla="*/ 5897643 h 5904807"/>
              <a:gd name="connsiteX197" fmla="*/ 4603360 w 12191980"/>
              <a:gd name="connsiteY197" fmla="*/ 5882512 h 5904807"/>
              <a:gd name="connsiteX198" fmla="*/ 4522588 w 12191980"/>
              <a:gd name="connsiteY198" fmla="*/ 5868117 h 5904807"/>
              <a:gd name="connsiteX199" fmla="*/ 4497060 w 12191980"/>
              <a:gd name="connsiteY199" fmla="*/ 5885094 h 5904807"/>
              <a:gd name="connsiteX200" fmla="*/ 4457624 w 12191980"/>
              <a:gd name="connsiteY200" fmla="*/ 5899857 h 5904807"/>
              <a:gd name="connsiteX201" fmla="*/ 4413809 w 12191980"/>
              <a:gd name="connsiteY201" fmla="*/ 5882141 h 5904807"/>
              <a:gd name="connsiteX202" fmla="*/ 4311315 w 12191980"/>
              <a:gd name="connsiteY202" fmla="*/ 5845422 h 5904807"/>
              <a:gd name="connsiteX203" fmla="*/ 4246544 w 12191980"/>
              <a:gd name="connsiteY203" fmla="*/ 5843759 h 5904807"/>
              <a:gd name="connsiteX204" fmla="*/ 4105759 w 12191980"/>
              <a:gd name="connsiteY204" fmla="*/ 5828075 h 5904807"/>
              <a:gd name="connsiteX205" fmla="*/ 4013746 w 12191980"/>
              <a:gd name="connsiteY205" fmla="*/ 5805747 h 5904807"/>
              <a:gd name="connsiteX206" fmla="*/ 3947641 w 12191980"/>
              <a:gd name="connsiteY206" fmla="*/ 5780467 h 5904807"/>
              <a:gd name="connsiteX207" fmla="*/ 3852959 w 12191980"/>
              <a:gd name="connsiteY207" fmla="*/ 5747435 h 5904807"/>
              <a:gd name="connsiteX208" fmla="*/ 3757895 w 12191980"/>
              <a:gd name="connsiteY208" fmla="*/ 5730274 h 5904807"/>
              <a:gd name="connsiteX209" fmla="*/ 3689124 w 12191980"/>
              <a:gd name="connsiteY209" fmla="*/ 5708683 h 5904807"/>
              <a:gd name="connsiteX210" fmla="*/ 3605110 w 12191980"/>
              <a:gd name="connsiteY210" fmla="*/ 5693920 h 5904807"/>
              <a:gd name="connsiteX211" fmla="*/ 3534623 w 12191980"/>
              <a:gd name="connsiteY211" fmla="*/ 5693368 h 5904807"/>
              <a:gd name="connsiteX212" fmla="*/ 3424129 w 12191980"/>
              <a:gd name="connsiteY212" fmla="*/ 5695951 h 5904807"/>
              <a:gd name="connsiteX213" fmla="*/ 3288871 w 12191980"/>
              <a:gd name="connsiteY213" fmla="*/ 5651295 h 5904807"/>
              <a:gd name="connsiteX214" fmla="*/ 3234196 w 12191980"/>
              <a:gd name="connsiteY214" fmla="*/ 5641329 h 5904807"/>
              <a:gd name="connsiteX215" fmla="*/ 3182757 w 12191980"/>
              <a:gd name="connsiteY215" fmla="*/ 5636716 h 5904807"/>
              <a:gd name="connsiteX216" fmla="*/ 3073598 w 12191980"/>
              <a:gd name="connsiteY216" fmla="*/ 5607007 h 5904807"/>
              <a:gd name="connsiteX217" fmla="*/ 3029211 w 12191980"/>
              <a:gd name="connsiteY217" fmla="*/ 5597225 h 5904807"/>
              <a:gd name="connsiteX218" fmla="*/ 2967105 w 12191980"/>
              <a:gd name="connsiteY218" fmla="*/ 5597411 h 5904807"/>
              <a:gd name="connsiteX219" fmla="*/ 2854135 w 12191980"/>
              <a:gd name="connsiteY219" fmla="*/ 5583755 h 5904807"/>
              <a:gd name="connsiteX220" fmla="*/ 2741355 w 12191980"/>
              <a:gd name="connsiteY220" fmla="*/ 5543896 h 5904807"/>
              <a:gd name="connsiteX221" fmla="*/ 2693538 w 12191980"/>
              <a:gd name="connsiteY221" fmla="*/ 5547772 h 5904807"/>
              <a:gd name="connsiteX222" fmla="*/ 2676393 w 12191980"/>
              <a:gd name="connsiteY222" fmla="*/ 5546850 h 5904807"/>
              <a:gd name="connsiteX223" fmla="*/ 2522274 w 12191980"/>
              <a:gd name="connsiteY223" fmla="*/ 5524890 h 5904807"/>
              <a:gd name="connsiteX224" fmla="*/ 2506842 w 12191980"/>
              <a:gd name="connsiteY224" fmla="*/ 5522491 h 5904807"/>
              <a:gd name="connsiteX225" fmla="*/ 2434452 w 12191980"/>
              <a:gd name="connsiteY225" fmla="*/ 5502931 h 5904807"/>
              <a:gd name="connsiteX226" fmla="*/ 2251944 w 12191980"/>
              <a:gd name="connsiteY226" fmla="*/ 5490751 h 5904807"/>
              <a:gd name="connsiteX227" fmla="*/ 2240706 w 12191980"/>
              <a:gd name="connsiteY227" fmla="*/ 5489275 h 5904807"/>
              <a:gd name="connsiteX228" fmla="*/ 2179552 w 12191980"/>
              <a:gd name="connsiteY228" fmla="*/ 5499055 h 5904807"/>
              <a:gd name="connsiteX229" fmla="*/ 2149263 w 12191980"/>
              <a:gd name="connsiteY229" fmla="*/ 5512895 h 5904807"/>
              <a:gd name="connsiteX230" fmla="*/ 2102017 w 12191980"/>
              <a:gd name="connsiteY230" fmla="*/ 5527289 h 5904807"/>
              <a:gd name="connsiteX231" fmla="*/ 2054009 w 12191980"/>
              <a:gd name="connsiteY231" fmla="*/ 5532641 h 5904807"/>
              <a:gd name="connsiteX232" fmla="*/ 1973425 w 12191980"/>
              <a:gd name="connsiteY232" fmla="*/ 5510865 h 5904807"/>
              <a:gd name="connsiteX233" fmla="*/ 1944088 w 12191980"/>
              <a:gd name="connsiteY233" fmla="*/ 5508651 h 5904807"/>
              <a:gd name="connsiteX234" fmla="*/ 1878744 w 12191980"/>
              <a:gd name="connsiteY234" fmla="*/ 5498133 h 5904807"/>
              <a:gd name="connsiteX235" fmla="*/ 1821593 w 12191980"/>
              <a:gd name="connsiteY235" fmla="*/ 5498870 h 5904807"/>
              <a:gd name="connsiteX236" fmla="*/ 1775681 w 12191980"/>
              <a:gd name="connsiteY236" fmla="*/ 5515664 h 5904807"/>
              <a:gd name="connsiteX237" fmla="*/ 1709003 w 12191980"/>
              <a:gd name="connsiteY237" fmla="*/ 5518984 h 5904807"/>
              <a:gd name="connsiteX238" fmla="*/ 1665947 w 12191980"/>
              <a:gd name="connsiteY238" fmla="*/ 5506806 h 5904807"/>
              <a:gd name="connsiteX239" fmla="*/ 1657185 w 12191980"/>
              <a:gd name="connsiteY239" fmla="*/ 5505146 h 5904807"/>
              <a:gd name="connsiteX240" fmla="*/ 1544595 w 12191980"/>
              <a:gd name="connsiteY240" fmla="*/ 5504405 h 5904807"/>
              <a:gd name="connsiteX241" fmla="*/ 1404003 w 12191980"/>
              <a:gd name="connsiteY241" fmla="*/ 5541128 h 5904807"/>
              <a:gd name="connsiteX242" fmla="*/ 1380759 w 12191980"/>
              <a:gd name="connsiteY242" fmla="*/ 5548880 h 5904807"/>
              <a:gd name="connsiteX243" fmla="*/ 1267408 w 12191980"/>
              <a:gd name="connsiteY243" fmla="*/ 5562350 h 5904807"/>
              <a:gd name="connsiteX244" fmla="*/ 1206639 w 12191980"/>
              <a:gd name="connsiteY244" fmla="*/ 5576006 h 5904807"/>
              <a:gd name="connsiteX245" fmla="*/ 1162821 w 12191980"/>
              <a:gd name="connsiteY245" fmla="*/ 5576744 h 5904807"/>
              <a:gd name="connsiteX246" fmla="*/ 1109863 w 12191980"/>
              <a:gd name="connsiteY246" fmla="*/ 5600916 h 5904807"/>
              <a:gd name="connsiteX247" fmla="*/ 1092525 w 12191980"/>
              <a:gd name="connsiteY247" fmla="*/ 5611436 h 5904807"/>
              <a:gd name="connsiteX248" fmla="*/ 1071760 w 12191980"/>
              <a:gd name="connsiteY248" fmla="*/ 5617709 h 5904807"/>
              <a:gd name="connsiteX249" fmla="*/ 977651 w 12191980"/>
              <a:gd name="connsiteY249" fmla="*/ 5637639 h 5904807"/>
              <a:gd name="connsiteX250" fmla="*/ 960885 w 12191980"/>
              <a:gd name="connsiteY250" fmla="*/ 5648894 h 5904807"/>
              <a:gd name="connsiteX251" fmla="*/ 949644 w 12191980"/>
              <a:gd name="connsiteY251" fmla="*/ 5655908 h 5904807"/>
              <a:gd name="connsiteX252" fmla="*/ 858203 w 12191980"/>
              <a:gd name="connsiteY252" fmla="*/ 5667717 h 5904807"/>
              <a:gd name="connsiteX253" fmla="*/ 801051 w 12191980"/>
              <a:gd name="connsiteY253" fmla="*/ 5701117 h 5904807"/>
              <a:gd name="connsiteX254" fmla="*/ 785430 w 12191980"/>
              <a:gd name="connsiteY254" fmla="*/ 5715326 h 5904807"/>
              <a:gd name="connsiteX255" fmla="*/ 730752 w 12191980"/>
              <a:gd name="connsiteY255" fmla="*/ 5736731 h 5904807"/>
              <a:gd name="connsiteX256" fmla="*/ 546916 w 12191980"/>
              <a:gd name="connsiteY256" fmla="*/ 5777882 h 5904807"/>
              <a:gd name="connsiteX257" fmla="*/ 494336 w 12191980"/>
              <a:gd name="connsiteY257" fmla="*/ 5763303 h 5904807"/>
              <a:gd name="connsiteX258" fmla="*/ 394510 w 12191980"/>
              <a:gd name="connsiteY258" fmla="*/ 5802425 h 5904807"/>
              <a:gd name="connsiteX259" fmla="*/ 307258 w 12191980"/>
              <a:gd name="connsiteY259" fmla="*/ 5824568 h 5904807"/>
              <a:gd name="connsiteX260" fmla="*/ 274872 w 12191980"/>
              <a:gd name="connsiteY260" fmla="*/ 5829921 h 5904807"/>
              <a:gd name="connsiteX261" fmla="*/ 172383 w 12191980"/>
              <a:gd name="connsiteY261" fmla="*/ 5839701 h 5904807"/>
              <a:gd name="connsiteX262" fmla="*/ 119612 w 12191980"/>
              <a:gd name="connsiteY262" fmla="*/ 5861845 h 5904807"/>
              <a:gd name="connsiteX263" fmla="*/ 61196 w 12191980"/>
              <a:gd name="connsiteY263" fmla="*/ 5878799 h 5904807"/>
              <a:gd name="connsiteX264" fmla="*/ 543 w 12191980"/>
              <a:gd name="connsiteY264" fmla="*/ 5883420 h 5904807"/>
              <a:gd name="connsiteX265" fmla="*/ 543 w 12191980"/>
              <a:gd name="connsiteY265" fmla="*/ 5760172 h 5904807"/>
              <a:gd name="connsiteX266" fmla="*/ 0 w 12191980"/>
              <a:gd name="connsiteY266" fmla="*/ 5760172 h 5904807"/>
              <a:gd name="connsiteX267" fmla="*/ 0 w 12191980"/>
              <a:gd name="connsiteY267" fmla="*/ 5246497 h 5904807"/>
              <a:gd name="connsiteX268" fmla="*/ 0 w 12191980"/>
              <a:gd name="connsiteY268" fmla="*/ 4643487 h 5904807"/>
              <a:gd name="connsiteX269" fmla="*/ 0 w 12191980"/>
              <a:gd name="connsiteY269" fmla="*/ 4085145 h 5904807"/>
              <a:gd name="connsiteX270" fmla="*/ 0 w 12191980"/>
              <a:gd name="connsiteY270" fmla="*/ 3526803 h 5904807"/>
              <a:gd name="connsiteX271" fmla="*/ 0 w 12191980"/>
              <a:gd name="connsiteY271" fmla="*/ 3057795 h 5904807"/>
              <a:gd name="connsiteX272" fmla="*/ 0 w 12191980"/>
              <a:gd name="connsiteY272" fmla="*/ 2499453 h 5904807"/>
              <a:gd name="connsiteX273" fmla="*/ 0 w 12191980"/>
              <a:gd name="connsiteY273" fmla="*/ 1851775 h 5904807"/>
              <a:gd name="connsiteX274" fmla="*/ 0 w 12191980"/>
              <a:gd name="connsiteY274" fmla="*/ 1293433 h 5904807"/>
              <a:gd name="connsiteX275" fmla="*/ 0 w 12191980"/>
              <a:gd name="connsiteY275" fmla="*/ 846528 h 5904807"/>
              <a:gd name="connsiteX276" fmla="*/ 0 w 12191980"/>
              <a:gd name="connsiteY276" fmla="*/ 431729 h 5904807"/>
              <a:gd name="connsiteX277" fmla="*/ 0 w 12191980"/>
              <a:gd name="connsiteY277" fmla="*/ 0 h 590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191980" h="5904807" fill="none" extrusionOk="0">
                <a:moveTo>
                  <a:pt x="7230250" y="5721601"/>
                </a:moveTo>
                <a:cubicBezTo>
                  <a:pt x="7217124" y="5726511"/>
                  <a:pt x="7204734" y="5725202"/>
                  <a:pt x="7197103" y="5727873"/>
                </a:cubicBezTo>
                <a:cubicBezTo>
                  <a:pt x="7203251" y="5726360"/>
                  <a:pt x="7210425" y="5727188"/>
                  <a:pt x="7214533" y="5726329"/>
                </a:cubicBezTo>
                <a:cubicBezTo>
                  <a:pt x="7220449" y="5725697"/>
                  <a:pt x="7226734" y="5723400"/>
                  <a:pt x="7230250" y="5721601"/>
                </a:cubicBezTo>
                <a:close/>
                <a:moveTo>
                  <a:pt x="7009108" y="5666777"/>
                </a:moveTo>
                <a:cubicBezTo>
                  <a:pt x="7014451" y="5670904"/>
                  <a:pt x="7015444" y="5673703"/>
                  <a:pt x="7021551" y="5677521"/>
                </a:cubicBezTo>
                <a:lnTo>
                  <a:pt x="7021551" y="5677520"/>
                </a:lnTo>
                <a:cubicBezTo>
                  <a:pt x="7016882" y="5673702"/>
                  <a:pt x="7014102" y="5670853"/>
                  <a:pt x="7009108" y="5666777"/>
                </a:cubicBezTo>
                <a:close/>
                <a:moveTo>
                  <a:pt x="7768430" y="5561981"/>
                </a:moveTo>
                <a:lnTo>
                  <a:pt x="7768430" y="5561982"/>
                </a:lnTo>
                <a:cubicBezTo>
                  <a:pt x="7780528" y="5567819"/>
                  <a:pt x="7785610" y="5580728"/>
                  <a:pt x="7792434" y="5583755"/>
                </a:cubicBezTo>
                <a:cubicBezTo>
                  <a:pt x="7779284" y="5576331"/>
                  <a:pt x="7780690" y="5571070"/>
                  <a:pt x="7768430" y="5561981"/>
                </a:cubicBezTo>
                <a:close/>
                <a:moveTo>
                  <a:pt x="4038741" y="5559928"/>
                </a:moveTo>
                <a:cubicBezTo>
                  <a:pt x="4035268" y="5564929"/>
                  <a:pt x="4032548" y="5565849"/>
                  <a:pt x="4030510" y="5571207"/>
                </a:cubicBezTo>
                <a:cubicBezTo>
                  <a:pt x="4027843" y="5578790"/>
                  <a:pt x="4022657" y="5584740"/>
                  <a:pt x="4015602" y="5589467"/>
                </a:cubicBezTo>
                <a:cubicBezTo>
                  <a:pt x="4009989" y="5593418"/>
                  <a:pt x="4002840" y="5593262"/>
                  <a:pt x="3996838" y="5598818"/>
                </a:cubicBezTo>
                <a:cubicBezTo>
                  <a:pt x="4011484" y="5597011"/>
                  <a:pt x="4025746" y="5588019"/>
                  <a:pt x="4030511" y="5571207"/>
                </a:cubicBezTo>
                <a:cubicBezTo>
                  <a:pt x="4033389" y="5565229"/>
                  <a:pt x="4036171" y="5563969"/>
                  <a:pt x="4038741" y="5559928"/>
                </a:cubicBezTo>
                <a:close/>
                <a:moveTo>
                  <a:pt x="6245332" y="5556629"/>
                </a:moveTo>
                <a:cubicBezTo>
                  <a:pt x="6256808" y="5558544"/>
                  <a:pt x="6264095" y="5563374"/>
                  <a:pt x="6274395" y="5563212"/>
                </a:cubicBezTo>
                <a:cubicBezTo>
                  <a:pt x="6281671" y="5565513"/>
                  <a:pt x="6285702" y="5567390"/>
                  <a:pt x="6291236" y="5569331"/>
                </a:cubicBezTo>
                <a:cubicBezTo>
                  <a:pt x="6291290" y="5569343"/>
                  <a:pt x="6291303" y="5569371"/>
                  <a:pt x="6291374" y="5569381"/>
                </a:cubicBezTo>
                <a:cubicBezTo>
                  <a:pt x="6295454" y="5569221"/>
                  <a:pt x="6301987" y="5575241"/>
                  <a:pt x="6306273" y="5575036"/>
                </a:cubicBezTo>
                <a:cubicBezTo>
                  <a:pt x="6306991" y="5575044"/>
                  <a:pt x="6307441" y="5575510"/>
                  <a:pt x="6308064" y="5575439"/>
                </a:cubicBezTo>
                <a:cubicBezTo>
                  <a:pt x="6309387" y="5575484"/>
                  <a:pt x="6311294" y="5577358"/>
                  <a:pt x="6313844" y="5577536"/>
                </a:cubicBezTo>
                <a:cubicBezTo>
                  <a:pt x="6323326" y="5580970"/>
                  <a:pt x="6329699" y="5581651"/>
                  <a:pt x="6337037" y="5581956"/>
                </a:cubicBezTo>
                <a:cubicBezTo>
                  <a:pt x="6322394" y="5582002"/>
                  <a:pt x="6321477" y="5577606"/>
                  <a:pt x="6308064" y="5575439"/>
                </a:cubicBezTo>
                <a:cubicBezTo>
                  <a:pt x="6300735" y="5572941"/>
                  <a:pt x="6296511" y="5570752"/>
                  <a:pt x="6291374" y="5569381"/>
                </a:cubicBezTo>
                <a:cubicBezTo>
                  <a:pt x="6284723" y="5568342"/>
                  <a:pt x="6283190" y="5565560"/>
                  <a:pt x="6276186" y="5563618"/>
                </a:cubicBezTo>
                <a:cubicBezTo>
                  <a:pt x="6275590" y="5563672"/>
                  <a:pt x="6275232" y="5563184"/>
                  <a:pt x="6274395" y="5563212"/>
                </a:cubicBezTo>
                <a:cubicBezTo>
                  <a:pt x="6271476" y="5562364"/>
                  <a:pt x="6270381" y="5561467"/>
                  <a:pt x="6268602" y="5561106"/>
                </a:cubicBezTo>
                <a:cubicBezTo>
                  <a:pt x="6259054" y="5559497"/>
                  <a:pt x="6253700" y="5555411"/>
                  <a:pt x="6245332" y="5556629"/>
                </a:cubicBezTo>
                <a:close/>
                <a:moveTo>
                  <a:pt x="6558826" y="5527733"/>
                </a:moveTo>
                <a:cubicBezTo>
                  <a:pt x="6548462" y="5526340"/>
                  <a:pt x="6539033" y="5527365"/>
                  <a:pt x="6529973" y="5529133"/>
                </a:cubicBezTo>
                <a:cubicBezTo>
                  <a:pt x="6545667" y="5523796"/>
                  <a:pt x="6564980" y="5537239"/>
                  <a:pt x="6589196" y="5532456"/>
                </a:cubicBezTo>
                <a:cubicBezTo>
                  <a:pt x="6578103" y="5528756"/>
                  <a:pt x="6571007" y="5529961"/>
                  <a:pt x="6558826" y="5527733"/>
                </a:cubicBezTo>
                <a:close/>
                <a:moveTo>
                  <a:pt x="4834446" y="5468977"/>
                </a:moveTo>
                <a:cubicBezTo>
                  <a:pt x="4847934" y="5483209"/>
                  <a:pt x="4862437" y="5490114"/>
                  <a:pt x="4883977" y="5492459"/>
                </a:cubicBezTo>
                <a:cubicBezTo>
                  <a:pt x="4875670" y="5493656"/>
                  <a:pt x="4868019" y="5486793"/>
                  <a:pt x="4858230" y="5486149"/>
                </a:cubicBezTo>
                <a:cubicBezTo>
                  <a:pt x="4851034" y="5482623"/>
                  <a:pt x="4841921" y="5475924"/>
                  <a:pt x="4834446" y="5468977"/>
                </a:cubicBezTo>
                <a:close/>
                <a:moveTo>
                  <a:pt x="5056434" y="5466717"/>
                </a:moveTo>
                <a:cubicBezTo>
                  <a:pt x="5061158" y="5466810"/>
                  <a:pt x="5068231" y="5468828"/>
                  <a:pt x="5072579" y="5467472"/>
                </a:cubicBezTo>
                <a:cubicBezTo>
                  <a:pt x="5077497" y="5468614"/>
                  <a:pt x="5083414" y="5471620"/>
                  <a:pt x="5089153" y="5475804"/>
                </a:cubicBezTo>
                <a:cubicBezTo>
                  <a:pt x="5078799" y="5466732"/>
                  <a:pt x="5068562" y="5466624"/>
                  <a:pt x="5056434" y="5466717"/>
                </a:cubicBezTo>
                <a:close/>
                <a:moveTo>
                  <a:pt x="739850" y="5176240"/>
                </a:moveTo>
                <a:cubicBezTo>
                  <a:pt x="733108" y="5181057"/>
                  <a:pt x="729299" y="5190346"/>
                  <a:pt x="724276" y="5196793"/>
                </a:cubicBezTo>
                <a:cubicBezTo>
                  <a:pt x="720576" y="5203318"/>
                  <a:pt x="714770" y="5209085"/>
                  <a:pt x="708619" y="5212447"/>
                </a:cubicBezTo>
                <a:cubicBezTo>
                  <a:pt x="703701" y="5215456"/>
                  <a:pt x="698445" y="5213452"/>
                  <a:pt x="691437" y="5217750"/>
                </a:cubicBezTo>
                <a:cubicBezTo>
                  <a:pt x="694727" y="5214824"/>
                  <a:pt x="702820" y="5214505"/>
                  <a:pt x="708620" y="5212447"/>
                </a:cubicBezTo>
                <a:cubicBezTo>
                  <a:pt x="716053" y="5209008"/>
                  <a:pt x="720948" y="5204390"/>
                  <a:pt x="724277" y="5196793"/>
                </a:cubicBezTo>
                <a:cubicBezTo>
                  <a:pt x="727487" y="5188205"/>
                  <a:pt x="732315" y="5181025"/>
                  <a:pt x="739850" y="5176240"/>
                </a:cubicBezTo>
                <a:close/>
                <a:moveTo>
                  <a:pt x="8934136" y="5109879"/>
                </a:moveTo>
                <a:cubicBezTo>
                  <a:pt x="8940702" y="5115423"/>
                  <a:pt x="8945912" y="5119905"/>
                  <a:pt x="8954234" y="5124341"/>
                </a:cubicBezTo>
                <a:cubicBezTo>
                  <a:pt x="8958224" y="5125518"/>
                  <a:pt x="8958084" y="5126824"/>
                  <a:pt x="8962374" y="5127537"/>
                </a:cubicBezTo>
                <a:cubicBezTo>
                  <a:pt x="8960159" y="5126743"/>
                  <a:pt x="8957333" y="5124563"/>
                  <a:pt x="8954235" y="5124341"/>
                </a:cubicBezTo>
                <a:cubicBezTo>
                  <a:pt x="8946012" y="5120146"/>
                  <a:pt x="8941549" y="5116134"/>
                  <a:pt x="8934136" y="5109879"/>
                </a:cubicBezTo>
                <a:close/>
                <a:moveTo>
                  <a:pt x="2314812" y="5108333"/>
                </a:moveTo>
                <a:cubicBezTo>
                  <a:pt x="2310474" y="5109729"/>
                  <a:pt x="2304707" y="5110185"/>
                  <a:pt x="2300905" y="5113569"/>
                </a:cubicBezTo>
                <a:cubicBezTo>
                  <a:pt x="2268546" y="5138173"/>
                  <a:pt x="2239630" y="5145664"/>
                  <a:pt x="2216511" y="5148192"/>
                </a:cubicBezTo>
                <a:cubicBezTo>
                  <a:pt x="2248618" y="5150799"/>
                  <a:pt x="2262746" y="5134062"/>
                  <a:pt x="2300906" y="5113569"/>
                </a:cubicBezTo>
                <a:cubicBezTo>
                  <a:pt x="2305344" y="5110619"/>
                  <a:pt x="2309497" y="5111829"/>
                  <a:pt x="2314812" y="5108333"/>
                </a:cubicBezTo>
                <a:close/>
                <a:moveTo>
                  <a:pt x="1916625" y="5087277"/>
                </a:moveTo>
                <a:cubicBezTo>
                  <a:pt x="1912578" y="5088688"/>
                  <a:pt x="1910852" y="5088762"/>
                  <a:pt x="1907128" y="5090503"/>
                </a:cubicBezTo>
                <a:cubicBezTo>
                  <a:pt x="1896932" y="5094111"/>
                  <a:pt x="1874428" y="5093307"/>
                  <a:pt x="1866615" y="5099884"/>
                </a:cubicBezTo>
                <a:cubicBezTo>
                  <a:pt x="1885233" y="5090674"/>
                  <a:pt x="1893951" y="5097659"/>
                  <a:pt x="1907129" y="5090503"/>
                </a:cubicBezTo>
                <a:cubicBezTo>
                  <a:pt x="1909286" y="5089017"/>
                  <a:pt x="1913518" y="5089029"/>
                  <a:pt x="1916625" y="5087277"/>
                </a:cubicBezTo>
                <a:close/>
                <a:moveTo>
                  <a:pt x="2058200" y="5076847"/>
                </a:moveTo>
                <a:cubicBezTo>
                  <a:pt x="2078420" y="5079502"/>
                  <a:pt x="2095582" y="5075173"/>
                  <a:pt x="2108190" y="5091093"/>
                </a:cubicBezTo>
                <a:cubicBezTo>
                  <a:pt x="2096595" y="5079817"/>
                  <a:pt x="2076150" y="5078781"/>
                  <a:pt x="2058200" y="5076847"/>
                </a:cubicBezTo>
                <a:close/>
                <a:moveTo>
                  <a:pt x="0" y="0"/>
                </a:moveTo>
                <a:cubicBezTo>
                  <a:pt x="262899" y="-46881"/>
                  <a:pt x="537018" y="30388"/>
                  <a:pt x="702459" y="0"/>
                </a:cubicBezTo>
                <a:cubicBezTo>
                  <a:pt x="867900" y="-30388"/>
                  <a:pt x="902399" y="13531"/>
                  <a:pt x="1039175" y="0"/>
                </a:cubicBezTo>
                <a:cubicBezTo>
                  <a:pt x="1175951" y="-13531"/>
                  <a:pt x="1494851" y="68152"/>
                  <a:pt x="1619719" y="0"/>
                </a:cubicBezTo>
                <a:cubicBezTo>
                  <a:pt x="1744587" y="-68152"/>
                  <a:pt x="2042595" y="25505"/>
                  <a:pt x="2200264" y="0"/>
                </a:cubicBezTo>
                <a:cubicBezTo>
                  <a:pt x="2357933" y="-25505"/>
                  <a:pt x="2380820" y="29132"/>
                  <a:pt x="2536980" y="0"/>
                </a:cubicBezTo>
                <a:cubicBezTo>
                  <a:pt x="2693140" y="-29132"/>
                  <a:pt x="2708934" y="4333"/>
                  <a:pt x="2873696" y="0"/>
                </a:cubicBezTo>
                <a:cubicBezTo>
                  <a:pt x="3038458" y="-4333"/>
                  <a:pt x="3241871" y="15863"/>
                  <a:pt x="3454240" y="0"/>
                </a:cubicBezTo>
                <a:cubicBezTo>
                  <a:pt x="3666609" y="-15863"/>
                  <a:pt x="3910861" y="4457"/>
                  <a:pt x="4156699" y="0"/>
                </a:cubicBezTo>
                <a:cubicBezTo>
                  <a:pt x="4402537" y="-4457"/>
                  <a:pt x="4265541" y="22080"/>
                  <a:pt x="4371501" y="0"/>
                </a:cubicBezTo>
                <a:cubicBezTo>
                  <a:pt x="4477461" y="-22080"/>
                  <a:pt x="4512206" y="23260"/>
                  <a:pt x="4586302" y="0"/>
                </a:cubicBezTo>
                <a:cubicBezTo>
                  <a:pt x="4660398" y="-23260"/>
                  <a:pt x="4843100" y="19966"/>
                  <a:pt x="5044932" y="0"/>
                </a:cubicBezTo>
                <a:cubicBezTo>
                  <a:pt x="5246764" y="-19966"/>
                  <a:pt x="5543740" y="12239"/>
                  <a:pt x="5869306" y="0"/>
                </a:cubicBezTo>
                <a:cubicBezTo>
                  <a:pt x="6194872" y="-12239"/>
                  <a:pt x="5998371" y="7325"/>
                  <a:pt x="6084107" y="0"/>
                </a:cubicBezTo>
                <a:cubicBezTo>
                  <a:pt x="6169843" y="-7325"/>
                  <a:pt x="6196943" y="5849"/>
                  <a:pt x="6298909" y="0"/>
                </a:cubicBezTo>
                <a:cubicBezTo>
                  <a:pt x="6400875" y="-5849"/>
                  <a:pt x="6851297" y="69387"/>
                  <a:pt x="7001368" y="0"/>
                </a:cubicBezTo>
                <a:cubicBezTo>
                  <a:pt x="7151439" y="-69387"/>
                  <a:pt x="7169899" y="14679"/>
                  <a:pt x="7338083" y="0"/>
                </a:cubicBezTo>
                <a:cubicBezTo>
                  <a:pt x="7506267" y="-14679"/>
                  <a:pt x="7866989" y="9425"/>
                  <a:pt x="8162457" y="0"/>
                </a:cubicBezTo>
                <a:cubicBezTo>
                  <a:pt x="8457925" y="-9425"/>
                  <a:pt x="8646077" y="91004"/>
                  <a:pt x="8986830" y="0"/>
                </a:cubicBezTo>
                <a:cubicBezTo>
                  <a:pt x="9327583" y="-91004"/>
                  <a:pt x="9154263" y="10953"/>
                  <a:pt x="9201631" y="0"/>
                </a:cubicBezTo>
                <a:cubicBezTo>
                  <a:pt x="9248999" y="-10953"/>
                  <a:pt x="9725407" y="14235"/>
                  <a:pt x="10026005" y="0"/>
                </a:cubicBezTo>
                <a:cubicBezTo>
                  <a:pt x="10326603" y="-14235"/>
                  <a:pt x="10371279" y="55934"/>
                  <a:pt x="10606549" y="0"/>
                </a:cubicBezTo>
                <a:cubicBezTo>
                  <a:pt x="10841819" y="-55934"/>
                  <a:pt x="10848642" y="37818"/>
                  <a:pt x="11065180" y="0"/>
                </a:cubicBezTo>
                <a:cubicBezTo>
                  <a:pt x="11281718" y="-37818"/>
                  <a:pt x="11721025" y="43678"/>
                  <a:pt x="12191436" y="0"/>
                </a:cubicBezTo>
                <a:cubicBezTo>
                  <a:pt x="12226770" y="141816"/>
                  <a:pt x="12143885" y="263111"/>
                  <a:pt x="12191436" y="423264"/>
                </a:cubicBezTo>
                <a:cubicBezTo>
                  <a:pt x="12238987" y="583417"/>
                  <a:pt x="12186137" y="693630"/>
                  <a:pt x="12191436" y="846528"/>
                </a:cubicBezTo>
                <a:cubicBezTo>
                  <a:pt x="12191586" y="846479"/>
                  <a:pt x="12191730" y="846546"/>
                  <a:pt x="12191980" y="846528"/>
                </a:cubicBezTo>
                <a:cubicBezTo>
                  <a:pt x="12195684" y="1092141"/>
                  <a:pt x="12143381" y="1166516"/>
                  <a:pt x="12191980" y="1467710"/>
                </a:cubicBezTo>
                <a:cubicBezTo>
                  <a:pt x="12240579" y="1768904"/>
                  <a:pt x="12146007" y="1889014"/>
                  <a:pt x="12191980" y="1996866"/>
                </a:cubicBezTo>
                <a:cubicBezTo>
                  <a:pt x="12237953" y="2104718"/>
                  <a:pt x="12182823" y="2412276"/>
                  <a:pt x="12191980" y="2526021"/>
                </a:cubicBezTo>
                <a:cubicBezTo>
                  <a:pt x="12201137" y="2639767"/>
                  <a:pt x="12174617" y="3022199"/>
                  <a:pt x="12191980" y="3147203"/>
                </a:cubicBezTo>
                <a:cubicBezTo>
                  <a:pt x="12194439" y="3158558"/>
                  <a:pt x="12188444" y="3171958"/>
                  <a:pt x="12191980" y="3180972"/>
                </a:cubicBezTo>
                <a:cubicBezTo>
                  <a:pt x="12227891" y="3337875"/>
                  <a:pt x="12177245" y="3408447"/>
                  <a:pt x="12191980" y="3566230"/>
                </a:cubicBezTo>
                <a:cubicBezTo>
                  <a:pt x="12184374" y="3575457"/>
                  <a:pt x="12168678" y="3582329"/>
                  <a:pt x="12160927" y="3593953"/>
                </a:cubicBezTo>
                <a:cubicBezTo>
                  <a:pt x="12119623" y="3616874"/>
                  <a:pt x="12069174" y="3631082"/>
                  <a:pt x="12026428" y="3652265"/>
                </a:cubicBezTo>
                <a:cubicBezTo>
                  <a:pt x="12013430" y="3659970"/>
                  <a:pt x="11998540" y="3661724"/>
                  <a:pt x="11986423" y="3667766"/>
                </a:cubicBezTo>
                <a:cubicBezTo>
                  <a:pt x="11929236" y="3697368"/>
                  <a:pt x="11861088" y="3736923"/>
                  <a:pt x="11821636" y="3767599"/>
                </a:cubicBezTo>
                <a:cubicBezTo>
                  <a:pt x="11766665" y="3802408"/>
                  <a:pt x="11695075" y="3841611"/>
                  <a:pt x="11672469" y="3891049"/>
                </a:cubicBezTo>
                <a:cubicBezTo>
                  <a:pt x="11636238" y="3926622"/>
                  <a:pt x="11603234" y="3975335"/>
                  <a:pt x="11562928" y="4037566"/>
                </a:cubicBezTo>
                <a:cubicBezTo>
                  <a:pt x="11554360" y="4054043"/>
                  <a:pt x="11548123" y="4064889"/>
                  <a:pt x="11532256" y="4072444"/>
                </a:cubicBezTo>
                <a:cubicBezTo>
                  <a:pt x="11511281" y="4090206"/>
                  <a:pt x="11480961" y="4100062"/>
                  <a:pt x="11448434" y="4116178"/>
                </a:cubicBezTo>
                <a:cubicBezTo>
                  <a:pt x="11426276" y="4130904"/>
                  <a:pt x="11398592" y="4141453"/>
                  <a:pt x="11374327" y="4149023"/>
                </a:cubicBezTo>
                <a:cubicBezTo>
                  <a:pt x="11358769" y="4153882"/>
                  <a:pt x="11333921" y="4175440"/>
                  <a:pt x="11320604" y="4185377"/>
                </a:cubicBezTo>
                <a:cubicBezTo>
                  <a:pt x="11304412" y="4196794"/>
                  <a:pt x="11286111" y="4205708"/>
                  <a:pt x="11275264" y="4218777"/>
                </a:cubicBezTo>
                <a:cubicBezTo>
                  <a:pt x="11233607" y="4242252"/>
                  <a:pt x="11206461" y="4288745"/>
                  <a:pt x="11172581" y="4305138"/>
                </a:cubicBezTo>
                <a:cubicBezTo>
                  <a:pt x="11140667" y="4330345"/>
                  <a:pt x="11098216" y="4343504"/>
                  <a:pt x="11058850" y="4378028"/>
                </a:cubicBezTo>
                <a:cubicBezTo>
                  <a:pt x="11028541" y="4395606"/>
                  <a:pt x="10987946" y="4431290"/>
                  <a:pt x="10967405" y="4467341"/>
                </a:cubicBezTo>
                <a:cubicBezTo>
                  <a:pt x="10954743" y="4483883"/>
                  <a:pt x="10948597" y="4508585"/>
                  <a:pt x="10929686" y="4515688"/>
                </a:cubicBezTo>
                <a:cubicBezTo>
                  <a:pt x="10913578" y="4534413"/>
                  <a:pt x="10875569" y="4536657"/>
                  <a:pt x="10850435" y="4548719"/>
                </a:cubicBezTo>
                <a:cubicBezTo>
                  <a:pt x="10824983" y="4565299"/>
                  <a:pt x="10784577" y="4567299"/>
                  <a:pt x="10764516" y="4600388"/>
                </a:cubicBezTo>
                <a:cubicBezTo>
                  <a:pt x="10741649" y="4620373"/>
                  <a:pt x="10728613" y="4637746"/>
                  <a:pt x="10703555" y="4651687"/>
                </a:cubicBezTo>
                <a:cubicBezTo>
                  <a:pt x="10686618" y="4661704"/>
                  <a:pt x="10674888" y="4681510"/>
                  <a:pt x="10656501" y="4686010"/>
                </a:cubicBezTo>
                <a:cubicBezTo>
                  <a:pt x="10631143" y="4693679"/>
                  <a:pt x="10609329" y="4697133"/>
                  <a:pt x="10590013" y="4720519"/>
                </a:cubicBezTo>
                <a:cubicBezTo>
                  <a:pt x="10572033" y="4738050"/>
                  <a:pt x="10545167" y="4751121"/>
                  <a:pt x="10523336" y="4765728"/>
                </a:cubicBezTo>
                <a:cubicBezTo>
                  <a:pt x="10512691" y="4777514"/>
                  <a:pt x="10504105" y="4786946"/>
                  <a:pt x="10490951" y="4793593"/>
                </a:cubicBezTo>
                <a:cubicBezTo>
                  <a:pt x="10471344" y="4813280"/>
                  <a:pt x="10450499" y="4822921"/>
                  <a:pt x="10428273" y="4839909"/>
                </a:cubicBezTo>
                <a:cubicBezTo>
                  <a:pt x="10401265" y="4857227"/>
                  <a:pt x="10381235" y="4868549"/>
                  <a:pt x="10363691" y="4883090"/>
                </a:cubicBezTo>
                <a:cubicBezTo>
                  <a:pt x="10322964" y="4904209"/>
                  <a:pt x="10275812" y="4920118"/>
                  <a:pt x="10242340" y="4932545"/>
                </a:cubicBezTo>
                <a:cubicBezTo>
                  <a:pt x="10201695" y="4958014"/>
                  <a:pt x="10166882" y="4979189"/>
                  <a:pt x="10131846" y="5005248"/>
                </a:cubicBezTo>
                <a:cubicBezTo>
                  <a:pt x="10102201" y="5020949"/>
                  <a:pt x="10085463" y="5046541"/>
                  <a:pt x="10044213" y="5058395"/>
                </a:cubicBezTo>
                <a:cubicBezTo>
                  <a:pt x="10024835" y="5064957"/>
                  <a:pt x="10001971" y="5082635"/>
                  <a:pt x="9993158" y="5093272"/>
                </a:cubicBezTo>
                <a:cubicBezTo>
                  <a:pt x="9966393" y="5124256"/>
                  <a:pt x="9939051" y="5157600"/>
                  <a:pt x="9899429" y="5171144"/>
                </a:cubicBezTo>
                <a:cubicBezTo>
                  <a:pt x="9830936" y="5217142"/>
                  <a:pt x="9818375" y="5197374"/>
                  <a:pt x="9754071" y="5253075"/>
                </a:cubicBezTo>
                <a:cubicBezTo>
                  <a:pt x="9721651" y="5269626"/>
                  <a:pt x="9691839" y="5292522"/>
                  <a:pt x="9666249" y="5297363"/>
                </a:cubicBezTo>
                <a:cubicBezTo>
                  <a:pt x="9598355" y="5323740"/>
                  <a:pt x="9529904" y="5345613"/>
                  <a:pt x="9477267" y="5364163"/>
                </a:cubicBezTo>
                <a:cubicBezTo>
                  <a:pt x="9454348" y="5367895"/>
                  <a:pt x="9436475" y="5386968"/>
                  <a:pt x="9416305" y="5387967"/>
                </a:cubicBezTo>
                <a:cubicBezTo>
                  <a:pt x="9393081" y="5392868"/>
                  <a:pt x="9366503" y="5397485"/>
                  <a:pt x="9346581" y="5403652"/>
                </a:cubicBezTo>
                <a:cubicBezTo>
                  <a:pt x="9307326" y="5419388"/>
                  <a:pt x="9279490" y="5424118"/>
                  <a:pt x="9234563" y="5440743"/>
                </a:cubicBezTo>
                <a:cubicBezTo>
                  <a:pt x="9166778" y="5463105"/>
                  <a:pt x="9113573" y="5458700"/>
                  <a:pt x="9015863" y="5504591"/>
                </a:cubicBezTo>
                <a:cubicBezTo>
                  <a:pt x="9004550" y="5509166"/>
                  <a:pt x="8982986" y="5508589"/>
                  <a:pt x="8967856" y="5514371"/>
                </a:cubicBezTo>
                <a:cubicBezTo>
                  <a:pt x="8924427" y="5519516"/>
                  <a:pt x="8882245" y="5530448"/>
                  <a:pt x="8845550" y="5555523"/>
                </a:cubicBezTo>
                <a:cubicBezTo>
                  <a:pt x="8821076" y="5564880"/>
                  <a:pt x="8801379" y="5571359"/>
                  <a:pt x="8772204" y="5583202"/>
                </a:cubicBezTo>
                <a:cubicBezTo>
                  <a:pt x="8749619" y="5588914"/>
                  <a:pt x="8735319" y="5597512"/>
                  <a:pt x="8711433" y="5599072"/>
                </a:cubicBezTo>
                <a:cubicBezTo>
                  <a:pt x="8693032" y="5600565"/>
                  <a:pt x="8669943" y="5603276"/>
                  <a:pt x="8657711" y="5606453"/>
                </a:cubicBezTo>
                <a:cubicBezTo>
                  <a:pt x="8602677" y="5610492"/>
                  <a:pt x="8556648" y="5631975"/>
                  <a:pt x="8516355" y="5642989"/>
                </a:cubicBezTo>
                <a:cubicBezTo>
                  <a:pt x="8497437" y="5648230"/>
                  <a:pt x="8478608" y="5650547"/>
                  <a:pt x="8459965" y="5657384"/>
                </a:cubicBezTo>
                <a:cubicBezTo>
                  <a:pt x="8397650" y="5675933"/>
                  <a:pt x="8370371" y="5688948"/>
                  <a:pt x="8313657" y="5706839"/>
                </a:cubicBezTo>
                <a:cubicBezTo>
                  <a:pt x="8274626" y="5729187"/>
                  <a:pt x="8232768" y="5730756"/>
                  <a:pt x="8189637" y="5739500"/>
                </a:cubicBezTo>
                <a:cubicBezTo>
                  <a:pt x="8174240" y="5742741"/>
                  <a:pt x="8155041" y="5755641"/>
                  <a:pt x="8137821" y="5755185"/>
                </a:cubicBezTo>
                <a:cubicBezTo>
                  <a:pt x="8096169" y="5772481"/>
                  <a:pt x="8055272" y="5780152"/>
                  <a:pt x="8019325" y="5781389"/>
                </a:cubicBezTo>
                <a:cubicBezTo>
                  <a:pt x="7999054" y="5784539"/>
                  <a:pt x="7974063" y="5796962"/>
                  <a:pt x="7952266" y="5799842"/>
                </a:cubicBezTo>
                <a:cubicBezTo>
                  <a:pt x="7895359" y="5822748"/>
                  <a:pt x="7850664" y="5812540"/>
                  <a:pt x="7788623" y="5820693"/>
                </a:cubicBezTo>
                <a:cubicBezTo>
                  <a:pt x="7727641" y="5842807"/>
                  <a:pt x="7663402" y="5834873"/>
                  <a:pt x="7619642" y="5840807"/>
                </a:cubicBezTo>
                <a:cubicBezTo>
                  <a:pt x="7594381" y="5840235"/>
                  <a:pt x="7552691" y="5839301"/>
                  <a:pt x="7526867" y="5847450"/>
                </a:cubicBezTo>
                <a:cubicBezTo>
                  <a:pt x="7497780" y="5852343"/>
                  <a:pt x="7477549" y="5854946"/>
                  <a:pt x="7445903" y="5857970"/>
                </a:cubicBezTo>
                <a:cubicBezTo>
                  <a:pt x="7422063" y="5866021"/>
                  <a:pt x="7400490" y="5856513"/>
                  <a:pt x="7375415" y="5864613"/>
                </a:cubicBezTo>
                <a:cubicBezTo>
                  <a:pt x="7325547" y="5871373"/>
                  <a:pt x="7298897" y="5872143"/>
                  <a:pt x="7263208" y="5878083"/>
                </a:cubicBezTo>
                <a:cubicBezTo>
                  <a:pt x="7245814" y="5882662"/>
                  <a:pt x="7228930" y="5887827"/>
                  <a:pt x="7216535" y="5881590"/>
                </a:cubicBezTo>
                <a:cubicBezTo>
                  <a:pt x="7186048" y="5878684"/>
                  <a:pt x="7145221" y="5874180"/>
                  <a:pt x="7106420" y="5881404"/>
                </a:cubicBezTo>
                <a:cubicBezTo>
                  <a:pt x="7095844" y="5882212"/>
                  <a:pt x="7077153" y="5884040"/>
                  <a:pt x="7068129" y="5879560"/>
                </a:cubicBezTo>
                <a:cubicBezTo>
                  <a:pt x="7050804" y="5874487"/>
                  <a:pt x="7017794" y="5864728"/>
                  <a:pt x="6994403" y="5856678"/>
                </a:cubicBezTo>
                <a:cubicBezTo>
                  <a:pt x="6991698" y="5854889"/>
                  <a:pt x="6988906" y="5855259"/>
                  <a:pt x="6985641" y="5855018"/>
                </a:cubicBezTo>
                <a:cubicBezTo>
                  <a:pt x="6961069" y="5852911"/>
                  <a:pt x="6954400" y="5847514"/>
                  <a:pt x="6937251" y="5845974"/>
                </a:cubicBezTo>
                <a:cubicBezTo>
                  <a:pt x="6928681" y="5845110"/>
                  <a:pt x="6920046" y="5844155"/>
                  <a:pt x="6910770" y="5843021"/>
                </a:cubicBezTo>
                <a:cubicBezTo>
                  <a:pt x="6880541" y="5831764"/>
                  <a:pt x="6840291" y="5839701"/>
                  <a:pt x="6810183" y="5824200"/>
                </a:cubicBezTo>
                <a:cubicBezTo>
                  <a:pt x="6790169" y="5811941"/>
                  <a:pt x="6771760" y="5814892"/>
                  <a:pt x="6752271" y="5815342"/>
                </a:cubicBezTo>
                <a:cubicBezTo>
                  <a:pt x="6739728" y="5818387"/>
                  <a:pt x="6720439" y="5814938"/>
                  <a:pt x="6705406" y="5816635"/>
                </a:cubicBezTo>
                <a:cubicBezTo>
                  <a:pt x="6681647" y="5819629"/>
                  <a:pt x="6651930" y="5811839"/>
                  <a:pt x="6623107" y="5818295"/>
                </a:cubicBezTo>
                <a:cubicBezTo>
                  <a:pt x="6614451" y="5818997"/>
                  <a:pt x="6604315" y="5825617"/>
                  <a:pt x="6596817" y="5822540"/>
                </a:cubicBezTo>
                <a:cubicBezTo>
                  <a:pt x="6554812" y="5819680"/>
                  <a:pt x="6522075" y="5816347"/>
                  <a:pt x="6477940" y="5810360"/>
                </a:cubicBezTo>
                <a:cubicBezTo>
                  <a:pt x="6454977" y="5809940"/>
                  <a:pt x="6430745" y="5814982"/>
                  <a:pt x="6410120" y="5809437"/>
                </a:cubicBezTo>
                <a:cubicBezTo>
                  <a:pt x="6385034" y="5806580"/>
                  <a:pt x="6357940" y="5797133"/>
                  <a:pt x="6333728" y="5794304"/>
                </a:cubicBezTo>
                <a:cubicBezTo>
                  <a:pt x="6328165" y="5792921"/>
                  <a:pt x="6317273" y="5794187"/>
                  <a:pt x="6311438" y="5795043"/>
                </a:cubicBezTo>
                <a:cubicBezTo>
                  <a:pt x="6302779" y="5794683"/>
                  <a:pt x="6294711" y="5797448"/>
                  <a:pt x="6286482" y="5796336"/>
                </a:cubicBezTo>
                <a:cubicBezTo>
                  <a:pt x="6262600" y="5796132"/>
                  <a:pt x="6230843" y="5801243"/>
                  <a:pt x="6209898" y="5797444"/>
                </a:cubicBezTo>
                <a:cubicBezTo>
                  <a:pt x="6198129" y="5797114"/>
                  <a:pt x="6178778" y="5810059"/>
                  <a:pt x="6163414" y="5802978"/>
                </a:cubicBezTo>
                <a:cubicBezTo>
                  <a:pt x="6132272" y="5795802"/>
                  <a:pt x="6100409" y="5801970"/>
                  <a:pt x="6074832" y="5799658"/>
                </a:cubicBezTo>
                <a:cubicBezTo>
                  <a:pt x="6067748" y="5795741"/>
                  <a:pt x="6055568" y="5802742"/>
                  <a:pt x="6042062" y="5804455"/>
                </a:cubicBezTo>
                <a:cubicBezTo>
                  <a:pt x="6008517" y="5803693"/>
                  <a:pt x="5982070" y="5803250"/>
                  <a:pt x="5959194" y="5805009"/>
                </a:cubicBezTo>
                <a:cubicBezTo>
                  <a:pt x="5937431" y="5805755"/>
                  <a:pt x="5909426" y="5809162"/>
                  <a:pt x="5884896" y="5802241"/>
                </a:cubicBezTo>
                <a:cubicBezTo>
                  <a:pt x="5858654" y="5802731"/>
                  <a:pt x="5839215" y="5798505"/>
                  <a:pt x="5813265" y="5803717"/>
                </a:cubicBezTo>
                <a:cubicBezTo>
                  <a:pt x="5797724" y="5812108"/>
                  <a:pt x="5777630" y="5806968"/>
                  <a:pt x="5762019" y="5809806"/>
                </a:cubicBezTo>
                <a:cubicBezTo>
                  <a:pt x="5743968" y="5811307"/>
                  <a:pt x="5721599" y="5806324"/>
                  <a:pt x="5706391" y="5813497"/>
                </a:cubicBezTo>
                <a:cubicBezTo>
                  <a:pt x="5664427" y="5841639"/>
                  <a:pt x="5595157" y="5836762"/>
                  <a:pt x="5553035" y="5835455"/>
                </a:cubicBezTo>
                <a:cubicBezTo>
                  <a:pt x="5543440" y="5836238"/>
                  <a:pt x="5531900" y="5834316"/>
                  <a:pt x="5524650" y="5830105"/>
                </a:cubicBezTo>
                <a:cubicBezTo>
                  <a:pt x="5473933" y="5806698"/>
                  <a:pt x="5417069" y="5817648"/>
                  <a:pt x="5363482" y="5825123"/>
                </a:cubicBezTo>
                <a:cubicBezTo>
                  <a:pt x="5351498" y="5829715"/>
                  <a:pt x="5340414" y="5830384"/>
                  <a:pt x="5328429" y="5825493"/>
                </a:cubicBezTo>
                <a:cubicBezTo>
                  <a:pt x="5296658" y="5816867"/>
                  <a:pt x="5271867" y="5811035"/>
                  <a:pt x="5234317" y="5803717"/>
                </a:cubicBezTo>
                <a:cubicBezTo>
                  <a:pt x="5175102" y="5802950"/>
                  <a:pt x="5137454" y="5822751"/>
                  <a:pt x="5089153" y="5838224"/>
                </a:cubicBezTo>
                <a:cubicBezTo>
                  <a:pt x="5045156" y="5868447"/>
                  <a:pt x="4993289" y="5883725"/>
                  <a:pt x="4953319" y="5881404"/>
                </a:cubicBezTo>
                <a:cubicBezTo>
                  <a:pt x="4946642" y="5880035"/>
                  <a:pt x="4942213" y="5887349"/>
                  <a:pt x="4936175" y="5886940"/>
                </a:cubicBezTo>
                <a:cubicBezTo>
                  <a:pt x="4920451" y="5890829"/>
                  <a:pt x="4905368" y="5895472"/>
                  <a:pt x="4887406" y="5896352"/>
                </a:cubicBezTo>
                <a:cubicBezTo>
                  <a:pt x="4867950" y="5898160"/>
                  <a:pt x="4848054" y="5895826"/>
                  <a:pt x="4827016" y="5899674"/>
                </a:cubicBezTo>
                <a:cubicBezTo>
                  <a:pt x="4812621" y="5899351"/>
                  <a:pt x="4799867" y="5903870"/>
                  <a:pt x="4788653" y="5904563"/>
                </a:cubicBezTo>
                <a:cubicBezTo>
                  <a:pt x="4787395" y="5904980"/>
                  <a:pt x="4786757" y="5904417"/>
                  <a:pt x="4785768" y="5904807"/>
                </a:cubicBezTo>
                <a:cubicBezTo>
                  <a:pt x="4768004" y="5911644"/>
                  <a:pt x="4751032" y="5899871"/>
                  <a:pt x="4726461" y="5904807"/>
                </a:cubicBezTo>
                <a:cubicBezTo>
                  <a:pt x="4723517" y="5904748"/>
                  <a:pt x="4721914" y="5903780"/>
                  <a:pt x="4719689" y="5903964"/>
                </a:cubicBezTo>
                <a:cubicBezTo>
                  <a:pt x="4707683" y="5903209"/>
                  <a:pt x="4697890" y="5900419"/>
                  <a:pt x="4689090" y="5897643"/>
                </a:cubicBezTo>
                <a:cubicBezTo>
                  <a:pt x="4657489" y="5895160"/>
                  <a:pt x="4624084" y="5889404"/>
                  <a:pt x="4603360" y="5882512"/>
                </a:cubicBezTo>
                <a:cubicBezTo>
                  <a:pt x="4570294" y="5870278"/>
                  <a:pt x="4546710" y="5863656"/>
                  <a:pt x="4522588" y="5868117"/>
                </a:cubicBezTo>
                <a:cubicBezTo>
                  <a:pt x="4512889" y="5869458"/>
                  <a:pt x="4502553" y="5876175"/>
                  <a:pt x="4497060" y="5885094"/>
                </a:cubicBezTo>
                <a:cubicBezTo>
                  <a:pt x="4488950" y="5899601"/>
                  <a:pt x="4475586" y="5903756"/>
                  <a:pt x="4457624" y="5899857"/>
                </a:cubicBezTo>
                <a:cubicBezTo>
                  <a:pt x="4446185" y="5894772"/>
                  <a:pt x="4427608" y="5890605"/>
                  <a:pt x="4413809" y="5882141"/>
                </a:cubicBezTo>
                <a:cubicBezTo>
                  <a:pt x="4383599" y="5853508"/>
                  <a:pt x="4348541" y="5852804"/>
                  <a:pt x="4311315" y="5845422"/>
                </a:cubicBezTo>
                <a:cubicBezTo>
                  <a:pt x="4288585" y="5839960"/>
                  <a:pt x="4263048" y="5840162"/>
                  <a:pt x="4246544" y="5843759"/>
                </a:cubicBezTo>
                <a:cubicBezTo>
                  <a:pt x="4194364" y="5853022"/>
                  <a:pt x="4150571" y="5839497"/>
                  <a:pt x="4105759" y="5828075"/>
                </a:cubicBezTo>
                <a:cubicBezTo>
                  <a:pt x="4076502" y="5818471"/>
                  <a:pt x="4036224" y="5816255"/>
                  <a:pt x="4013746" y="5805747"/>
                </a:cubicBezTo>
                <a:cubicBezTo>
                  <a:pt x="3992153" y="5800873"/>
                  <a:pt x="3968928" y="5790996"/>
                  <a:pt x="3947641" y="5780467"/>
                </a:cubicBezTo>
                <a:cubicBezTo>
                  <a:pt x="3918572" y="5767449"/>
                  <a:pt x="3892079" y="5739581"/>
                  <a:pt x="3852959" y="5747435"/>
                </a:cubicBezTo>
                <a:cubicBezTo>
                  <a:pt x="3819762" y="5753948"/>
                  <a:pt x="3780569" y="5743345"/>
                  <a:pt x="3757895" y="5730274"/>
                </a:cubicBezTo>
                <a:cubicBezTo>
                  <a:pt x="3740356" y="5721928"/>
                  <a:pt x="3712795" y="5709582"/>
                  <a:pt x="3689124" y="5708683"/>
                </a:cubicBezTo>
                <a:cubicBezTo>
                  <a:pt x="3666091" y="5708156"/>
                  <a:pt x="3634946" y="5705334"/>
                  <a:pt x="3605110" y="5693920"/>
                </a:cubicBezTo>
                <a:cubicBezTo>
                  <a:pt x="3579775" y="5681525"/>
                  <a:pt x="3556572" y="5690568"/>
                  <a:pt x="3534623" y="5693368"/>
                </a:cubicBezTo>
                <a:cubicBezTo>
                  <a:pt x="3497225" y="5697799"/>
                  <a:pt x="3458036" y="5712710"/>
                  <a:pt x="3424129" y="5695951"/>
                </a:cubicBezTo>
                <a:cubicBezTo>
                  <a:pt x="3383982" y="5693510"/>
                  <a:pt x="3324581" y="5668726"/>
                  <a:pt x="3288871" y="5651295"/>
                </a:cubicBezTo>
                <a:cubicBezTo>
                  <a:pt x="3272180" y="5648435"/>
                  <a:pt x="3253827" y="5641992"/>
                  <a:pt x="3234196" y="5641329"/>
                </a:cubicBezTo>
                <a:cubicBezTo>
                  <a:pt x="3216638" y="5635222"/>
                  <a:pt x="3196022" y="5645113"/>
                  <a:pt x="3182757" y="5636716"/>
                </a:cubicBezTo>
                <a:cubicBezTo>
                  <a:pt x="3149613" y="5616280"/>
                  <a:pt x="3113352" y="5612041"/>
                  <a:pt x="3073598" y="5607007"/>
                </a:cubicBezTo>
                <a:cubicBezTo>
                  <a:pt x="3061535" y="5610369"/>
                  <a:pt x="3045314" y="5596401"/>
                  <a:pt x="3029211" y="5597225"/>
                </a:cubicBezTo>
                <a:cubicBezTo>
                  <a:pt x="3004226" y="5596061"/>
                  <a:pt x="2989167" y="5593869"/>
                  <a:pt x="2967105" y="5597411"/>
                </a:cubicBezTo>
                <a:cubicBezTo>
                  <a:pt x="2927109" y="5606634"/>
                  <a:pt x="2888504" y="5594052"/>
                  <a:pt x="2854135" y="5583755"/>
                </a:cubicBezTo>
                <a:cubicBezTo>
                  <a:pt x="2815130" y="5559896"/>
                  <a:pt x="2774550" y="5559573"/>
                  <a:pt x="2741355" y="5543896"/>
                </a:cubicBezTo>
                <a:cubicBezTo>
                  <a:pt x="2725765" y="5538008"/>
                  <a:pt x="2707002" y="5548077"/>
                  <a:pt x="2693538" y="5547772"/>
                </a:cubicBezTo>
                <a:cubicBezTo>
                  <a:pt x="2687878" y="5548346"/>
                  <a:pt x="2681097" y="5549153"/>
                  <a:pt x="2676393" y="5546850"/>
                </a:cubicBezTo>
                <a:cubicBezTo>
                  <a:pt x="2624124" y="5541256"/>
                  <a:pt x="2580337" y="5520541"/>
                  <a:pt x="2522274" y="5524890"/>
                </a:cubicBezTo>
                <a:cubicBezTo>
                  <a:pt x="2517577" y="5526832"/>
                  <a:pt x="2512305" y="5523540"/>
                  <a:pt x="2506842" y="5522491"/>
                </a:cubicBezTo>
                <a:cubicBezTo>
                  <a:pt x="2486326" y="5514082"/>
                  <a:pt x="2458302" y="5509018"/>
                  <a:pt x="2434452" y="5502931"/>
                </a:cubicBezTo>
                <a:cubicBezTo>
                  <a:pt x="2374153" y="5500912"/>
                  <a:pt x="2312031" y="5484147"/>
                  <a:pt x="2251944" y="5490751"/>
                </a:cubicBezTo>
                <a:cubicBezTo>
                  <a:pt x="2247722" y="5490991"/>
                  <a:pt x="2244782" y="5490653"/>
                  <a:pt x="2240706" y="5489275"/>
                </a:cubicBezTo>
                <a:cubicBezTo>
                  <a:pt x="2219031" y="5485178"/>
                  <a:pt x="2198044" y="5484068"/>
                  <a:pt x="2179552" y="5499055"/>
                </a:cubicBezTo>
                <a:cubicBezTo>
                  <a:pt x="2173128" y="5505666"/>
                  <a:pt x="2158622" y="5506882"/>
                  <a:pt x="2149263" y="5512895"/>
                </a:cubicBezTo>
                <a:cubicBezTo>
                  <a:pt x="2136514" y="5519056"/>
                  <a:pt x="2120496" y="5526944"/>
                  <a:pt x="2102017" y="5527289"/>
                </a:cubicBezTo>
                <a:cubicBezTo>
                  <a:pt x="2082681" y="5529645"/>
                  <a:pt x="2066657" y="5534806"/>
                  <a:pt x="2054009" y="5532641"/>
                </a:cubicBezTo>
                <a:cubicBezTo>
                  <a:pt x="2023361" y="5530912"/>
                  <a:pt x="2000025" y="5519710"/>
                  <a:pt x="1973425" y="5510865"/>
                </a:cubicBezTo>
                <a:cubicBezTo>
                  <a:pt x="1962709" y="5507273"/>
                  <a:pt x="1952394" y="5507440"/>
                  <a:pt x="1944088" y="5508651"/>
                </a:cubicBezTo>
                <a:cubicBezTo>
                  <a:pt x="1922938" y="5508118"/>
                  <a:pt x="1893536" y="5510317"/>
                  <a:pt x="1878744" y="5498133"/>
                </a:cubicBezTo>
                <a:cubicBezTo>
                  <a:pt x="1861384" y="5486641"/>
                  <a:pt x="1841962" y="5489067"/>
                  <a:pt x="1821593" y="5498870"/>
                </a:cubicBezTo>
                <a:cubicBezTo>
                  <a:pt x="1804733" y="5507352"/>
                  <a:pt x="1795479" y="5511213"/>
                  <a:pt x="1775681" y="5515664"/>
                </a:cubicBezTo>
                <a:cubicBezTo>
                  <a:pt x="1753782" y="5519001"/>
                  <a:pt x="1732274" y="5519988"/>
                  <a:pt x="1709003" y="5518984"/>
                </a:cubicBezTo>
                <a:cubicBezTo>
                  <a:pt x="1694878" y="5516087"/>
                  <a:pt x="1678508" y="5516066"/>
                  <a:pt x="1665947" y="5506806"/>
                </a:cubicBezTo>
                <a:cubicBezTo>
                  <a:pt x="1663284" y="5505827"/>
                  <a:pt x="1660722" y="5504479"/>
                  <a:pt x="1657185" y="5505146"/>
                </a:cubicBezTo>
                <a:cubicBezTo>
                  <a:pt x="1617566" y="5519129"/>
                  <a:pt x="1583311" y="5514031"/>
                  <a:pt x="1544595" y="5504405"/>
                </a:cubicBezTo>
                <a:cubicBezTo>
                  <a:pt x="1500585" y="5503138"/>
                  <a:pt x="1447821" y="5507333"/>
                  <a:pt x="1404003" y="5541128"/>
                </a:cubicBezTo>
                <a:cubicBezTo>
                  <a:pt x="1396923" y="5544707"/>
                  <a:pt x="1387685" y="5547907"/>
                  <a:pt x="1380759" y="5548880"/>
                </a:cubicBezTo>
                <a:cubicBezTo>
                  <a:pt x="1343073" y="5555919"/>
                  <a:pt x="1306182" y="5556629"/>
                  <a:pt x="1267408" y="5562350"/>
                </a:cubicBezTo>
                <a:cubicBezTo>
                  <a:pt x="1247425" y="5568176"/>
                  <a:pt x="1227177" y="5570270"/>
                  <a:pt x="1206639" y="5576006"/>
                </a:cubicBezTo>
                <a:cubicBezTo>
                  <a:pt x="1185872" y="5585761"/>
                  <a:pt x="1170321" y="5593208"/>
                  <a:pt x="1162821" y="5576744"/>
                </a:cubicBezTo>
                <a:cubicBezTo>
                  <a:pt x="1143769" y="5585994"/>
                  <a:pt x="1122085" y="5595079"/>
                  <a:pt x="1109863" y="5600916"/>
                </a:cubicBezTo>
                <a:cubicBezTo>
                  <a:pt x="1105249" y="5603947"/>
                  <a:pt x="1097090" y="5607590"/>
                  <a:pt x="1092525" y="5611436"/>
                </a:cubicBezTo>
                <a:cubicBezTo>
                  <a:pt x="1086638" y="5614803"/>
                  <a:pt x="1078703" y="5618263"/>
                  <a:pt x="1071760" y="5617709"/>
                </a:cubicBezTo>
                <a:cubicBezTo>
                  <a:pt x="1031991" y="5628999"/>
                  <a:pt x="1005500" y="5630860"/>
                  <a:pt x="977651" y="5637639"/>
                </a:cubicBezTo>
                <a:cubicBezTo>
                  <a:pt x="971381" y="5639129"/>
                  <a:pt x="966432" y="5646225"/>
                  <a:pt x="960885" y="5648894"/>
                </a:cubicBezTo>
                <a:cubicBezTo>
                  <a:pt x="957371" y="5650747"/>
                  <a:pt x="953679" y="5654575"/>
                  <a:pt x="949644" y="5655908"/>
                </a:cubicBezTo>
                <a:cubicBezTo>
                  <a:pt x="924173" y="5666366"/>
                  <a:pt x="887913" y="5664779"/>
                  <a:pt x="858203" y="5667717"/>
                </a:cubicBezTo>
                <a:cubicBezTo>
                  <a:pt x="833333" y="5668780"/>
                  <a:pt x="809735" y="5665348"/>
                  <a:pt x="801051" y="5701117"/>
                </a:cubicBezTo>
                <a:cubicBezTo>
                  <a:pt x="800934" y="5705294"/>
                  <a:pt x="790581" y="5712456"/>
                  <a:pt x="785430" y="5715326"/>
                </a:cubicBezTo>
                <a:cubicBezTo>
                  <a:pt x="764339" y="5721579"/>
                  <a:pt x="745048" y="5726461"/>
                  <a:pt x="730752" y="5736731"/>
                </a:cubicBezTo>
                <a:cubicBezTo>
                  <a:pt x="679218" y="5760207"/>
                  <a:pt x="608461" y="5774575"/>
                  <a:pt x="546916" y="5777882"/>
                </a:cubicBezTo>
                <a:cubicBezTo>
                  <a:pt x="527187" y="5775105"/>
                  <a:pt x="506224" y="5764973"/>
                  <a:pt x="494336" y="5763303"/>
                </a:cubicBezTo>
                <a:cubicBezTo>
                  <a:pt x="460067" y="5777676"/>
                  <a:pt x="423820" y="5792105"/>
                  <a:pt x="394510" y="5802425"/>
                </a:cubicBezTo>
                <a:cubicBezTo>
                  <a:pt x="365921" y="5812542"/>
                  <a:pt x="342055" y="5812053"/>
                  <a:pt x="307258" y="5824568"/>
                </a:cubicBezTo>
                <a:cubicBezTo>
                  <a:pt x="296244" y="5827354"/>
                  <a:pt x="286401" y="5830615"/>
                  <a:pt x="274872" y="5829921"/>
                </a:cubicBezTo>
                <a:cubicBezTo>
                  <a:pt x="235507" y="5840697"/>
                  <a:pt x="205429" y="5819710"/>
                  <a:pt x="172383" y="5839701"/>
                </a:cubicBezTo>
                <a:cubicBezTo>
                  <a:pt x="152065" y="5850524"/>
                  <a:pt x="135470" y="5858700"/>
                  <a:pt x="119612" y="5861845"/>
                </a:cubicBezTo>
                <a:cubicBezTo>
                  <a:pt x="104757" y="5867330"/>
                  <a:pt x="81713" y="5873718"/>
                  <a:pt x="61196" y="5878799"/>
                </a:cubicBezTo>
                <a:cubicBezTo>
                  <a:pt x="45642" y="5886678"/>
                  <a:pt x="30720" y="5880399"/>
                  <a:pt x="543" y="5883420"/>
                </a:cubicBezTo>
                <a:cubicBezTo>
                  <a:pt x="-11425" y="5831410"/>
                  <a:pt x="4552" y="5808030"/>
                  <a:pt x="543" y="5760172"/>
                </a:cubicBezTo>
                <a:cubicBezTo>
                  <a:pt x="275" y="5760225"/>
                  <a:pt x="127" y="5760126"/>
                  <a:pt x="0" y="5760172"/>
                </a:cubicBezTo>
                <a:cubicBezTo>
                  <a:pt x="-4504" y="5571144"/>
                  <a:pt x="36823" y="5457175"/>
                  <a:pt x="0" y="5246497"/>
                </a:cubicBezTo>
                <a:cubicBezTo>
                  <a:pt x="-36823" y="5035820"/>
                  <a:pt x="23010" y="4812703"/>
                  <a:pt x="0" y="4643487"/>
                </a:cubicBezTo>
                <a:cubicBezTo>
                  <a:pt x="-23010" y="4474271"/>
                  <a:pt x="48910" y="4282749"/>
                  <a:pt x="0" y="4085145"/>
                </a:cubicBezTo>
                <a:cubicBezTo>
                  <a:pt x="-48910" y="3887541"/>
                  <a:pt x="19445" y="3738168"/>
                  <a:pt x="0" y="3526803"/>
                </a:cubicBezTo>
                <a:cubicBezTo>
                  <a:pt x="-19445" y="3315438"/>
                  <a:pt x="13687" y="3191655"/>
                  <a:pt x="0" y="3057795"/>
                </a:cubicBezTo>
                <a:cubicBezTo>
                  <a:pt x="-13687" y="2923935"/>
                  <a:pt x="13985" y="2645817"/>
                  <a:pt x="0" y="2499453"/>
                </a:cubicBezTo>
                <a:cubicBezTo>
                  <a:pt x="-13985" y="2353089"/>
                  <a:pt x="26852" y="2157531"/>
                  <a:pt x="0" y="1851775"/>
                </a:cubicBezTo>
                <a:cubicBezTo>
                  <a:pt x="-26852" y="1546019"/>
                  <a:pt x="10861" y="1472490"/>
                  <a:pt x="0" y="1293433"/>
                </a:cubicBezTo>
                <a:cubicBezTo>
                  <a:pt x="-27762" y="1148605"/>
                  <a:pt x="35511" y="1023138"/>
                  <a:pt x="0" y="846528"/>
                </a:cubicBezTo>
                <a:cubicBezTo>
                  <a:pt x="-23256" y="640550"/>
                  <a:pt x="41901" y="547731"/>
                  <a:pt x="0" y="431729"/>
                </a:cubicBezTo>
                <a:cubicBezTo>
                  <a:pt x="-41901" y="315727"/>
                  <a:pt x="21357" y="87483"/>
                  <a:pt x="0" y="0"/>
                </a:cubicBezTo>
                <a:close/>
              </a:path>
              <a:path w="12191980" h="5904807" stroke="0" extrusionOk="0">
                <a:moveTo>
                  <a:pt x="7230250" y="5721601"/>
                </a:moveTo>
                <a:cubicBezTo>
                  <a:pt x="7223889" y="5725451"/>
                  <a:pt x="7204322" y="5725902"/>
                  <a:pt x="7197103" y="5727873"/>
                </a:cubicBezTo>
                <a:cubicBezTo>
                  <a:pt x="7203855" y="5725388"/>
                  <a:pt x="7210184" y="5727683"/>
                  <a:pt x="7214533" y="5726329"/>
                </a:cubicBezTo>
                <a:cubicBezTo>
                  <a:pt x="7219880" y="5725361"/>
                  <a:pt x="7227084" y="5724135"/>
                  <a:pt x="7230250" y="5721601"/>
                </a:cubicBezTo>
                <a:close/>
                <a:moveTo>
                  <a:pt x="7009108" y="5666777"/>
                </a:moveTo>
                <a:cubicBezTo>
                  <a:pt x="7013271" y="5669805"/>
                  <a:pt x="7015669" y="5675005"/>
                  <a:pt x="7021551" y="5677521"/>
                </a:cubicBezTo>
                <a:lnTo>
                  <a:pt x="7021551" y="5677520"/>
                </a:lnTo>
                <a:cubicBezTo>
                  <a:pt x="7017579" y="5676263"/>
                  <a:pt x="7013165" y="5668978"/>
                  <a:pt x="7009108" y="5666777"/>
                </a:cubicBezTo>
                <a:close/>
                <a:moveTo>
                  <a:pt x="7768430" y="5561981"/>
                </a:moveTo>
                <a:lnTo>
                  <a:pt x="7768430" y="5561982"/>
                </a:lnTo>
                <a:cubicBezTo>
                  <a:pt x="7779962" y="5567587"/>
                  <a:pt x="7784364" y="5579554"/>
                  <a:pt x="7792434" y="5583755"/>
                </a:cubicBezTo>
                <a:cubicBezTo>
                  <a:pt x="7781199" y="5577827"/>
                  <a:pt x="7778865" y="5570356"/>
                  <a:pt x="7768430" y="5561981"/>
                </a:cubicBezTo>
                <a:close/>
                <a:moveTo>
                  <a:pt x="4038741" y="5559928"/>
                </a:moveTo>
                <a:cubicBezTo>
                  <a:pt x="4036451" y="5565800"/>
                  <a:pt x="4032070" y="5566869"/>
                  <a:pt x="4030510" y="5571207"/>
                </a:cubicBezTo>
                <a:cubicBezTo>
                  <a:pt x="4025925" y="5579377"/>
                  <a:pt x="4023051" y="5583871"/>
                  <a:pt x="4015602" y="5589467"/>
                </a:cubicBezTo>
                <a:cubicBezTo>
                  <a:pt x="4009109" y="5594537"/>
                  <a:pt x="4005666" y="5594028"/>
                  <a:pt x="3996838" y="5598818"/>
                </a:cubicBezTo>
                <a:cubicBezTo>
                  <a:pt x="4011794" y="5594136"/>
                  <a:pt x="4019772" y="5587679"/>
                  <a:pt x="4030511" y="5571207"/>
                </a:cubicBezTo>
                <a:cubicBezTo>
                  <a:pt x="4032045" y="5567209"/>
                  <a:pt x="4037076" y="5563267"/>
                  <a:pt x="4038741" y="5559928"/>
                </a:cubicBezTo>
                <a:close/>
                <a:moveTo>
                  <a:pt x="6245332" y="5556629"/>
                </a:moveTo>
                <a:cubicBezTo>
                  <a:pt x="6255135" y="5556046"/>
                  <a:pt x="6267830" y="5563085"/>
                  <a:pt x="6274395" y="5563212"/>
                </a:cubicBezTo>
                <a:cubicBezTo>
                  <a:pt x="6279607" y="5563068"/>
                  <a:pt x="6286120" y="5569020"/>
                  <a:pt x="6291236" y="5569331"/>
                </a:cubicBezTo>
                <a:cubicBezTo>
                  <a:pt x="6291287" y="5569345"/>
                  <a:pt x="6291341" y="5569370"/>
                  <a:pt x="6291374" y="5569381"/>
                </a:cubicBezTo>
                <a:cubicBezTo>
                  <a:pt x="6297377" y="5570970"/>
                  <a:pt x="6301902" y="5575089"/>
                  <a:pt x="6306273" y="5575036"/>
                </a:cubicBezTo>
                <a:cubicBezTo>
                  <a:pt x="6307032" y="5574998"/>
                  <a:pt x="6307211" y="5575465"/>
                  <a:pt x="6308064" y="5575439"/>
                </a:cubicBezTo>
                <a:cubicBezTo>
                  <a:pt x="6310847" y="5575951"/>
                  <a:pt x="6312415" y="5577527"/>
                  <a:pt x="6313844" y="5577536"/>
                </a:cubicBezTo>
                <a:cubicBezTo>
                  <a:pt x="6323528" y="5579472"/>
                  <a:pt x="6329792" y="5581648"/>
                  <a:pt x="6337037" y="5581956"/>
                </a:cubicBezTo>
                <a:cubicBezTo>
                  <a:pt x="6329848" y="5581713"/>
                  <a:pt x="6316569" y="5577346"/>
                  <a:pt x="6308064" y="5575439"/>
                </a:cubicBezTo>
                <a:cubicBezTo>
                  <a:pt x="6299204" y="5574386"/>
                  <a:pt x="6298940" y="5571073"/>
                  <a:pt x="6291374" y="5569381"/>
                </a:cubicBezTo>
                <a:cubicBezTo>
                  <a:pt x="6285333" y="5569019"/>
                  <a:pt x="6281283" y="5564119"/>
                  <a:pt x="6276186" y="5563618"/>
                </a:cubicBezTo>
                <a:cubicBezTo>
                  <a:pt x="6275776" y="5563571"/>
                  <a:pt x="6275154" y="5563366"/>
                  <a:pt x="6274395" y="5563212"/>
                </a:cubicBezTo>
                <a:cubicBezTo>
                  <a:pt x="6271410" y="5562704"/>
                  <a:pt x="6270017" y="5560892"/>
                  <a:pt x="6268602" y="5561106"/>
                </a:cubicBezTo>
                <a:cubicBezTo>
                  <a:pt x="6261373" y="5558057"/>
                  <a:pt x="6253346" y="5555185"/>
                  <a:pt x="6245332" y="5556629"/>
                </a:cubicBezTo>
                <a:close/>
                <a:moveTo>
                  <a:pt x="6558826" y="5527733"/>
                </a:moveTo>
                <a:cubicBezTo>
                  <a:pt x="6548947" y="5529061"/>
                  <a:pt x="6537528" y="5526700"/>
                  <a:pt x="6529973" y="5529133"/>
                </a:cubicBezTo>
                <a:cubicBezTo>
                  <a:pt x="6550193" y="5523873"/>
                  <a:pt x="6569646" y="5533438"/>
                  <a:pt x="6589196" y="5532456"/>
                </a:cubicBezTo>
                <a:cubicBezTo>
                  <a:pt x="6577126" y="5528990"/>
                  <a:pt x="6565906" y="5529343"/>
                  <a:pt x="6558826" y="5527733"/>
                </a:cubicBezTo>
                <a:close/>
                <a:moveTo>
                  <a:pt x="4834446" y="5468977"/>
                </a:moveTo>
                <a:cubicBezTo>
                  <a:pt x="4848108" y="5483445"/>
                  <a:pt x="4868356" y="5489863"/>
                  <a:pt x="4883977" y="5492459"/>
                </a:cubicBezTo>
                <a:cubicBezTo>
                  <a:pt x="4877511" y="5493171"/>
                  <a:pt x="4868783" y="5486886"/>
                  <a:pt x="4858230" y="5486149"/>
                </a:cubicBezTo>
                <a:cubicBezTo>
                  <a:pt x="4850083" y="5481652"/>
                  <a:pt x="4839841" y="5477293"/>
                  <a:pt x="4834446" y="5468977"/>
                </a:cubicBezTo>
                <a:close/>
                <a:moveTo>
                  <a:pt x="5056434" y="5466717"/>
                </a:moveTo>
                <a:cubicBezTo>
                  <a:pt x="5060007" y="5465760"/>
                  <a:pt x="5064715" y="5467830"/>
                  <a:pt x="5072579" y="5467472"/>
                </a:cubicBezTo>
                <a:cubicBezTo>
                  <a:pt x="5077982" y="5469539"/>
                  <a:pt x="5082282" y="5470856"/>
                  <a:pt x="5089153" y="5475804"/>
                </a:cubicBezTo>
                <a:cubicBezTo>
                  <a:pt x="5078969" y="5470170"/>
                  <a:pt x="5065463" y="5463107"/>
                  <a:pt x="5056434" y="5466717"/>
                </a:cubicBezTo>
                <a:close/>
                <a:moveTo>
                  <a:pt x="739850" y="5176240"/>
                </a:moveTo>
                <a:cubicBezTo>
                  <a:pt x="735490" y="5182871"/>
                  <a:pt x="730223" y="5189126"/>
                  <a:pt x="724276" y="5196793"/>
                </a:cubicBezTo>
                <a:cubicBezTo>
                  <a:pt x="719773" y="5203489"/>
                  <a:pt x="712821" y="5209688"/>
                  <a:pt x="708619" y="5212447"/>
                </a:cubicBezTo>
                <a:cubicBezTo>
                  <a:pt x="702145" y="5214978"/>
                  <a:pt x="696492" y="5214121"/>
                  <a:pt x="691437" y="5217750"/>
                </a:cubicBezTo>
                <a:cubicBezTo>
                  <a:pt x="699445" y="5214894"/>
                  <a:pt x="704161" y="5215848"/>
                  <a:pt x="708620" y="5212447"/>
                </a:cubicBezTo>
                <a:cubicBezTo>
                  <a:pt x="714056" y="5207384"/>
                  <a:pt x="720354" y="5204198"/>
                  <a:pt x="724277" y="5196793"/>
                </a:cubicBezTo>
                <a:cubicBezTo>
                  <a:pt x="728186" y="5190058"/>
                  <a:pt x="733440" y="5181166"/>
                  <a:pt x="739850" y="5176240"/>
                </a:cubicBezTo>
                <a:close/>
                <a:moveTo>
                  <a:pt x="8934136" y="5109879"/>
                </a:moveTo>
                <a:cubicBezTo>
                  <a:pt x="8942282" y="5114604"/>
                  <a:pt x="8945381" y="5119981"/>
                  <a:pt x="8954234" y="5124341"/>
                </a:cubicBezTo>
                <a:cubicBezTo>
                  <a:pt x="8958446" y="5124875"/>
                  <a:pt x="8960286" y="5126887"/>
                  <a:pt x="8962374" y="5127537"/>
                </a:cubicBezTo>
                <a:cubicBezTo>
                  <a:pt x="8960081" y="5126818"/>
                  <a:pt x="8956742" y="5124556"/>
                  <a:pt x="8954235" y="5124341"/>
                </a:cubicBezTo>
                <a:cubicBezTo>
                  <a:pt x="8946985" y="5120654"/>
                  <a:pt x="8939579" y="5115417"/>
                  <a:pt x="8934136" y="5109879"/>
                </a:cubicBezTo>
                <a:close/>
                <a:moveTo>
                  <a:pt x="2314812" y="5108333"/>
                </a:moveTo>
                <a:cubicBezTo>
                  <a:pt x="2309548" y="5109164"/>
                  <a:pt x="2305000" y="5110261"/>
                  <a:pt x="2300905" y="5113569"/>
                </a:cubicBezTo>
                <a:cubicBezTo>
                  <a:pt x="2268521" y="5134805"/>
                  <a:pt x="2238169" y="5146153"/>
                  <a:pt x="2216511" y="5148192"/>
                </a:cubicBezTo>
                <a:cubicBezTo>
                  <a:pt x="2245700" y="5149761"/>
                  <a:pt x="2268690" y="5143344"/>
                  <a:pt x="2300906" y="5113569"/>
                </a:cubicBezTo>
                <a:cubicBezTo>
                  <a:pt x="2303451" y="5110993"/>
                  <a:pt x="2310427" y="5111274"/>
                  <a:pt x="2314812" y="5108333"/>
                </a:cubicBezTo>
                <a:close/>
                <a:moveTo>
                  <a:pt x="1916625" y="5087277"/>
                </a:moveTo>
                <a:cubicBezTo>
                  <a:pt x="1913117" y="5088772"/>
                  <a:pt x="1910358" y="5088386"/>
                  <a:pt x="1907128" y="5090503"/>
                </a:cubicBezTo>
                <a:cubicBezTo>
                  <a:pt x="1888034" y="5096900"/>
                  <a:pt x="1885141" y="5093656"/>
                  <a:pt x="1866615" y="5099884"/>
                </a:cubicBezTo>
                <a:cubicBezTo>
                  <a:pt x="1874623" y="5094885"/>
                  <a:pt x="1889116" y="5099069"/>
                  <a:pt x="1907129" y="5090503"/>
                </a:cubicBezTo>
                <a:cubicBezTo>
                  <a:pt x="1911202" y="5088165"/>
                  <a:pt x="1913068" y="5088807"/>
                  <a:pt x="1916625" y="5087277"/>
                </a:cubicBezTo>
                <a:close/>
                <a:moveTo>
                  <a:pt x="2058200" y="5076847"/>
                </a:moveTo>
                <a:cubicBezTo>
                  <a:pt x="2077323" y="5073976"/>
                  <a:pt x="2098921" y="5082594"/>
                  <a:pt x="2108190" y="5091093"/>
                </a:cubicBezTo>
                <a:cubicBezTo>
                  <a:pt x="2100173" y="5077119"/>
                  <a:pt x="2072188" y="5078146"/>
                  <a:pt x="2058200" y="5076847"/>
                </a:cubicBezTo>
                <a:close/>
                <a:moveTo>
                  <a:pt x="0" y="0"/>
                </a:moveTo>
                <a:cubicBezTo>
                  <a:pt x="174003" y="-17561"/>
                  <a:pt x="264575" y="54600"/>
                  <a:pt x="458630" y="0"/>
                </a:cubicBezTo>
                <a:cubicBezTo>
                  <a:pt x="652685" y="-54600"/>
                  <a:pt x="860690" y="6423"/>
                  <a:pt x="1161089" y="0"/>
                </a:cubicBezTo>
                <a:cubicBezTo>
                  <a:pt x="1461488" y="-6423"/>
                  <a:pt x="1696005" y="17804"/>
                  <a:pt x="1985462" y="0"/>
                </a:cubicBezTo>
                <a:cubicBezTo>
                  <a:pt x="2274919" y="-17804"/>
                  <a:pt x="2339442" y="16719"/>
                  <a:pt x="2566007" y="0"/>
                </a:cubicBezTo>
                <a:cubicBezTo>
                  <a:pt x="2792573" y="-16719"/>
                  <a:pt x="3202577" y="33659"/>
                  <a:pt x="3390380" y="0"/>
                </a:cubicBezTo>
                <a:cubicBezTo>
                  <a:pt x="3578183" y="-33659"/>
                  <a:pt x="3828147" y="37899"/>
                  <a:pt x="3970925" y="0"/>
                </a:cubicBezTo>
                <a:cubicBezTo>
                  <a:pt x="4113703" y="-37899"/>
                  <a:pt x="4245530" y="37582"/>
                  <a:pt x="4429555" y="0"/>
                </a:cubicBezTo>
                <a:cubicBezTo>
                  <a:pt x="4613580" y="-37582"/>
                  <a:pt x="4580746" y="14105"/>
                  <a:pt x="4644357" y="0"/>
                </a:cubicBezTo>
                <a:cubicBezTo>
                  <a:pt x="4707968" y="-14105"/>
                  <a:pt x="5103668" y="39515"/>
                  <a:pt x="5224901" y="0"/>
                </a:cubicBezTo>
                <a:cubicBezTo>
                  <a:pt x="5346134" y="-39515"/>
                  <a:pt x="5381366" y="338"/>
                  <a:pt x="5439703" y="0"/>
                </a:cubicBezTo>
                <a:cubicBezTo>
                  <a:pt x="5498040" y="-338"/>
                  <a:pt x="5814534" y="44658"/>
                  <a:pt x="6142162" y="0"/>
                </a:cubicBezTo>
                <a:cubicBezTo>
                  <a:pt x="6469790" y="-44658"/>
                  <a:pt x="6651831" y="83939"/>
                  <a:pt x="6844620" y="0"/>
                </a:cubicBezTo>
                <a:cubicBezTo>
                  <a:pt x="7037409" y="-83939"/>
                  <a:pt x="7175657" y="50367"/>
                  <a:pt x="7303251" y="0"/>
                </a:cubicBezTo>
                <a:cubicBezTo>
                  <a:pt x="7430845" y="-50367"/>
                  <a:pt x="7573995" y="10158"/>
                  <a:pt x="7761881" y="0"/>
                </a:cubicBezTo>
                <a:cubicBezTo>
                  <a:pt x="7949767" y="-10158"/>
                  <a:pt x="7892800" y="20624"/>
                  <a:pt x="7976682" y="0"/>
                </a:cubicBezTo>
                <a:cubicBezTo>
                  <a:pt x="8060564" y="-20624"/>
                  <a:pt x="8153704" y="22862"/>
                  <a:pt x="8313398" y="0"/>
                </a:cubicBezTo>
                <a:cubicBezTo>
                  <a:pt x="8473092" y="-22862"/>
                  <a:pt x="8564328" y="27497"/>
                  <a:pt x="8772028" y="0"/>
                </a:cubicBezTo>
                <a:cubicBezTo>
                  <a:pt x="8979728" y="-27497"/>
                  <a:pt x="8991613" y="17105"/>
                  <a:pt x="9108744" y="0"/>
                </a:cubicBezTo>
                <a:cubicBezTo>
                  <a:pt x="9225875" y="-17105"/>
                  <a:pt x="9537644" y="79147"/>
                  <a:pt x="9933118" y="0"/>
                </a:cubicBezTo>
                <a:cubicBezTo>
                  <a:pt x="10328592" y="-79147"/>
                  <a:pt x="10178131" y="33631"/>
                  <a:pt x="10269833" y="0"/>
                </a:cubicBezTo>
                <a:cubicBezTo>
                  <a:pt x="10361535" y="-33631"/>
                  <a:pt x="10422517" y="22873"/>
                  <a:pt x="10484635" y="0"/>
                </a:cubicBezTo>
                <a:cubicBezTo>
                  <a:pt x="10546753" y="-22873"/>
                  <a:pt x="10864527" y="29804"/>
                  <a:pt x="11187094" y="0"/>
                </a:cubicBezTo>
                <a:cubicBezTo>
                  <a:pt x="11509661" y="-29804"/>
                  <a:pt x="11446826" y="33888"/>
                  <a:pt x="11523810" y="0"/>
                </a:cubicBezTo>
                <a:cubicBezTo>
                  <a:pt x="11600794" y="-33888"/>
                  <a:pt x="11902880" y="19137"/>
                  <a:pt x="12191436" y="0"/>
                </a:cubicBezTo>
                <a:cubicBezTo>
                  <a:pt x="12234026" y="205278"/>
                  <a:pt x="12191409" y="246532"/>
                  <a:pt x="12191436" y="440195"/>
                </a:cubicBezTo>
                <a:cubicBezTo>
                  <a:pt x="12191463" y="633859"/>
                  <a:pt x="12174074" y="661983"/>
                  <a:pt x="12191436" y="846528"/>
                </a:cubicBezTo>
                <a:cubicBezTo>
                  <a:pt x="12191673" y="846503"/>
                  <a:pt x="12191871" y="846538"/>
                  <a:pt x="12191980" y="846528"/>
                </a:cubicBezTo>
                <a:cubicBezTo>
                  <a:pt x="12235015" y="1092931"/>
                  <a:pt x="12132265" y="1258713"/>
                  <a:pt x="12191980" y="1421697"/>
                </a:cubicBezTo>
                <a:cubicBezTo>
                  <a:pt x="12251695" y="1584681"/>
                  <a:pt x="12172323" y="1762391"/>
                  <a:pt x="12191980" y="1927845"/>
                </a:cubicBezTo>
                <a:cubicBezTo>
                  <a:pt x="12211637" y="2093299"/>
                  <a:pt x="12177703" y="2243558"/>
                  <a:pt x="12191980" y="2526021"/>
                </a:cubicBezTo>
                <a:cubicBezTo>
                  <a:pt x="12206257" y="2808484"/>
                  <a:pt x="12177249" y="3013369"/>
                  <a:pt x="12191980" y="3147203"/>
                </a:cubicBezTo>
                <a:cubicBezTo>
                  <a:pt x="12192315" y="3158535"/>
                  <a:pt x="12189274" y="3173570"/>
                  <a:pt x="12191980" y="3180972"/>
                </a:cubicBezTo>
                <a:cubicBezTo>
                  <a:pt x="12197150" y="3351406"/>
                  <a:pt x="12174239" y="3382963"/>
                  <a:pt x="12191980" y="3566230"/>
                </a:cubicBezTo>
                <a:cubicBezTo>
                  <a:pt x="12183856" y="3576430"/>
                  <a:pt x="12169837" y="3580440"/>
                  <a:pt x="12160927" y="3593953"/>
                </a:cubicBezTo>
                <a:cubicBezTo>
                  <a:pt x="12111234" y="3614198"/>
                  <a:pt x="12076908" y="3627050"/>
                  <a:pt x="12026428" y="3652265"/>
                </a:cubicBezTo>
                <a:cubicBezTo>
                  <a:pt x="12013256" y="3656374"/>
                  <a:pt x="11998471" y="3661074"/>
                  <a:pt x="11986423" y="3667766"/>
                </a:cubicBezTo>
                <a:cubicBezTo>
                  <a:pt x="11926787" y="3698400"/>
                  <a:pt x="11861459" y="3737201"/>
                  <a:pt x="11821636" y="3767599"/>
                </a:cubicBezTo>
                <a:cubicBezTo>
                  <a:pt x="11762308" y="3804927"/>
                  <a:pt x="11700921" y="3837659"/>
                  <a:pt x="11672469" y="3891049"/>
                </a:cubicBezTo>
                <a:cubicBezTo>
                  <a:pt x="11639538" y="3923044"/>
                  <a:pt x="11606744" y="3989484"/>
                  <a:pt x="11562928" y="4037566"/>
                </a:cubicBezTo>
                <a:cubicBezTo>
                  <a:pt x="11553001" y="4051650"/>
                  <a:pt x="11541395" y="4067021"/>
                  <a:pt x="11532256" y="4072444"/>
                </a:cubicBezTo>
                <a:cubicBezTo>
                  <a:pt x="11499333" y="4084166"/>
                  <a:pt x="11478988" y="4100542"/>
                  <a:pt x="11448434" y="4116178"/>
                </a:cubicBezTo>
                <a:cubicBezTo>
                  <a:pt x="11419565" y="4133257"/>
                  <a:pt x="11393879" y="4137516"/>
                  <a:pt x="11374327" y="4149023"/>
                </a:cubicBezTo>
                <a:cubicBezTo>
                  <a:pt x="11349729" y="4160783"/>
                  <a:pt x="11340850" y="4173017"/>
                  <a:pt x="11320604" y="4185377"/>
                </a:cubicBezTo>
                <a:cubicBezTo>
                  <a:pt x="11304294" y="4195044"/>
                  <a:pt x="11290398" y="4202881"/>
                  <a:pt x="11275264" y="4218777"/>
                </a:cubicBezTo>
                <a:cubicBezTo>
                  <a:pt x="11254390" y="4251942"/>
                  <a:pt x="11213167" y="4280468"/>
                  <a:pt x="11172581" y="4305138"/>
                </a:cubicBezTo>
                <a:cubicBezTo>
                  <a:pt x="11134394" y="4326592"/>
                  <a:pt x="11097360" y="4353103"/>
                  <a:pt x="11058850" y="4378028"/>
                </a:cubicBezTo>
                <a:cubicBezTo>
                  <a:pt x="11019832" y="4390388"/>
                  <a:pt x="10987119" y="4430101"/>
                  <a:pt x="10967405" y="4467341"/>
                </a:cubicBezTo>
                <a:cubicBezTo>
                  <a:pt x="10961164" y="4483575"/>
                  <a:pt x="10946200" y="4504490"/>
                  <a:pt x="10929686" y="4515688"/>
                </a:cubicBezTo>
                <a:cubicBezTo>
                  <a:pt x="10912618" y="4532732"/>
                  <a:pt x="10874113" y="4528394"/>
                  <a:pt x="10850435" y="4548719"/>
                </a:cubicBezTo>
                <a:cubicBezTo>
                  <a:pt x="10818580" y="4563509"/>
                  <a:pt x="10793610" y="4577694"/>
                  <a:pt x="10764516" y="4600388"/>
                </a:cubicBezTo>
                <a:cubicBezTo>
                  <a:pt x="10745117" y="4617967"/>
                  <a:pt x="10723646" y="4638409"/>
                  <a:pt x="10703555" y="4651687"/>
                </a:cubicBezTo>
                <a:cubicBezTo>
                  <a:pt x="10686596" y="4662419"/>
                  <a:pt x="10673914" y="4677375"/>
                  <a:pt x="10656501" y="4686010"/>
                </a:cubicBezTo>
                <a:cubicBezTo>
                  <a:pt x="10627128" y="4694551"/>
                  <a:pt x="10616306" y="4707663"/>
                  <a:pt x="10590013" y="4720519"/>
                </a:cubicBezTo>
                <a:cubicBezTo>
                  <a:pt x="10569862" y="4734873"/>
                  <a:pt x="10544892" y="4748385"/>
                  <a:pt x="10523336" y="4765728"/>
                </a:cubicBezTo>
                <a:cubicBezTo>
                  <a:pt x="10513226" y="4774797"/>
                  <a:pt x="10501727" y="4784530"/>
                  <a:pt x="10490951" y="4793593"/>
                </a:cubicBezTo>
                <a:cubicBezTo>
                  <a:pt x="10470258" y="4810524"/>
                  <a:pt x="10455887" y="4828271"/>
                  <a:pt x="10428273" y="4839909"/>
                </a:cubicBezTo>
                <a:cubicBezTo>
                  <a:pt x="10404670" y="4860755"/>
                  <a:pt x="10389518" y="4867784"/>
                  <a:pt x="10363691" y="4883090"/>
                </a:cubicBezTo>
                <a:cubicBezTo>
                  <a:pt x="10334104" y="4903008"/>
                  <a:pt x="10278978" y="4902536"/>
                  <a:pt x="10242340" y="4932545"/>
                </a:cubicBezTo>
                <a:cubicBezTo>
                  <a:pt x="10209574" y="4959786"/>
                  <a:pt x="10158900" y="4984822"/>
                  <a:pt x="10131846" y="5005248"/>
                </a:cubicBezTo>
                <a:cubicBezTo>
                  <a:pt x="10105691" y="5022480"/>
                  <a:pt x="10074509" y="5042343"/>
                  <a:pt x="10044213" y="5058395"/>
                </a:cubicBezTo>
                <a:cubicBezTo>
                  <a:pt x="10027727" y="5065158"/>
                  <a:pt x="10005271" y="5077481"/>
                  <a:pt x="9993158" y="5093272"/>
                </a:cubicBezTo>
                <a:cubicBezTo>
                  <a:pt x="9972350" y="5121552"/>
                  <a:pt x="9936748" y="5147464"/>
                  <a:pt x="9899429" y="5171144"/>
                </a:cubicBezTo>
                <a:cubicBezTo>
                  <a:pt x="9839111" y="5216084"/>
                  <a:pt x="9823187" y="5206578"/>
                  <a:pt x="9754071" y="5253075"/>
                </a:cubicBezTo>
                <a:cubicBezTo>
                  <a:pt x="9720285" y="5262428"/>
                  <a:pt x="9701072" y="5277060"/>
                  <a:pt x="9666249" y="5297363"/>
                </a:cubicBezTo>
                <a:cubicBezTo>
                  <a:pt x="9613373" y="5324621"/>
                  <a:pt x="9556245" y="5345246"/>
                  <a:pt x="9477267" y="5364163"/>
                </a:cubicBezTo>
                <a:cubicBezTo>
                  <a:pt x="9453627" y="5374542"/>
                  <a:pt x="9439847" y="5381059"/>
                  <a:pt x="9416305" y="5387967"/>
                </a:cubicBezTo>
                <a:cubicBezTo>
                  <a:pt x="9395826" y="5389380"/>
                  <a:pt x="9367466" y="5399470"/>
                  <a:pt x="9346581" y="5403652"/>
                </a:cubicBezTo>
                <a:cubicBezTo>
                  <a:pt x="9306107" y="5420372"/>
                  <a:pt x="9274806" y="5423127"/>
                  <a:pt x="9234563" y="5440743"/>
                </a:cubicBezTo>
                <a:cubicBezTo>
                  <a:pt x="9188671" y="5478743"/>
                  <a:pt x="9070858" y="5464907"/>
                  <a:pt x="9015863" y="5504591"/>
                </a:cubicBezTo>
                <a:cubicBezTo>
                  <a:pt x="8997348" y="5505399"/>
                  <a:pt x="8980703" y="5513478"/>
                  <a:pt x="8967856" y="5514371"/>
                </a:cubicBezTo>
                <a:cubicBezTo>
                  <a:pt x="8919969" y="5523320"/>
                  <a:pt x="8889164" y="5535246"/>
                  <a:pt x="8845550" y="5555523"/>
                </a:cubicBezTo>
                <a:cubicBezTo>
                  <a:pt x="8814279" y="5561514"/>
                  <a:pt x="8799049" y="5572034"/>
                  <a:pt x="8772204" y="5583202"/>
                </a:cubicBezTo>
                <a:cubicBezTo>
                  <a:pt x="8753553" y="5589385"/>
                  <a:pt x="8733045" y="5594010"/>
                  <a:pt x="8711433" y="5599072"/>
                </a:cubicBezTo>
                <a:cubicBezTo>
                  <a:pt x="8693227" y="5599572"/>
                  <a:pt x="8677178" y="5602469"/>
                  <a:pt x="8657711" y="5606453"/>
                </a:cubicBezTo>
                <a:cubicBezTo>
                  <a:pt x="8614721" y="5614078"/>
                  <a:pt x="8571482" y="5634893"/>
                  <a:pt x="8516355" y="5642989"/>
                </a:cubicBezTo>
                <a:cubicBezTo>
                  <a:pt x="8496508" y="5647664"/>
                  <a:pt x="8478608" y="5649272"/>
                  <a:pt x="8459965" y="5657384"/>
                </a:cubicBezTo>
                <a:cubicBezTo>
                  <a:pt x="8423051" y="5667346"/>
                  <a:pt x="8366531" y="5691434"/>
                  <a:pt x="8313657" y="5706839"/>
                </a:cubicBezTo>
                <a:cubicBezTo>
                  <a:pt x="8272517" y="5721783"/>
                  <a:pt x="8240339" y="5726735"/>
                  <a:pt x="8189637" y="5739500"/>
                </a:cubicBezTo>
                <a:cubicBezTo>
                  <a:pt x="8169087" y="5743052"/>
                  <a:pt x="8156175" y="5752562"/>
                  <a:pt x="8137821" y="5755185"/>
                </a:cubicBezTo>
                <a:cubicBezTo>
                  <a:pt x="8103402" y="5761155"/>
                  <a:pt x="8069225" y="5770904"/>
                  <a:pt x="8019325" y="5781389"/>
                </a:cubicBezTo>
                <a:cubicBezTo>
                  <a:pt x="7998222" y="5790762"/>
                  <a:pt x="7979448" y="5797356"/>
                  <a:pt x="7952266" y="5799842"/>
                </a:cubicBezTo>
                <a:cubicBezTo>
                  <a:pt x="7904020" y="5808406"/>
                  <a:pt x="7834734" y="5800195"/>
                  <a:pt x="7788623" y="5820693"/>
                </a:cubicBezTo>
                <a:cubicBezTo>
                  <a:pt x="7746221" y="5827757"/>
                  <a:pt x="7690301" y="5813667"/>
                  <a:pt x="7619642" y="5840807"/>
                </a:cubicBezTo>
                <a:cubicBezTo>
                  <a:pt x="7587229" y="5845599"/>
                  <a:pt x="7560622" y="5838841"/>
                  <a:pt x="7526867" y="5847450"/>
                </a:cubicBezTo>
                <a:cubicBezTo>
                  <a:pt x="7498137" y="5851193"/>
                  <a:pt x="7464823" y="5854998"/>
                  <a:pt x="7445903" y="5857970"/>
                </a:cubicBezTo>
                <a:cubicBezTo>
                  <a:pt x="7420229" y="5857014"/>
                  <a:pt x="7394122" y="5865624"/>
                  <a:pt x="7375415" y="5864613"/>
                </a:cubicBezTo>
                <a:cubicBezTo>
                  <a:pt x="7346201" y="5872740"/>
                  <a:pt x="7314579" y="5870380"/>
                  <a:pt x="7263208" y="5878083"/>
                </a:cubicBezTo>
                <a:cubicBezTo>
                  <a:pt x="7247732" y="5881918"/>
                  <a:pt x="7226949" y="5884658"/>
                  <a:pt x="7216535" y="5881590"/>
                </a:cubicBezTo>
                <a:cubicBezTo>
                  <a:pt x="7169715" y="5872960"/>
                  <a:pt x="7138623" y="5884056"/>
                  <a:pt x="7106420" y="5881404"/>
                </a:cubicBezTo>
                <a:cubicBezTo>
                  <a:pt x="7095083" y="5886266"/>
                  <a:pt x="7077902" y="5883601"/>
                  <a:pt x="7068129" y="5879560"/>
                </a:cubicBezTo>
                <a:cubicBezTo>
                  <a:pt x="7044690" y="5874193"/>
                  <a:pt x="7013688" y="5862257"/>
                  <a:pt x="6994403" y="5856678"/>
                </a:cubicBezTo>
                <a:cubicBezTo>
                  <a:pt x="6991900" y="5856267"/>
                  <a:pt x="6988964" y="5855345"/>
                  <a:pt x="6985641" y="5855018"/>
                </a:cubicBezTo>
                <a:cubicBezTo>
                  <a:pt x="6964077" y="5856761"/>
                  <a:pt x="6959435" y="5846478"/>
                  <a:pt x="6937251" y="5845974"/>
                </a:cubicBezTo>
                <a:cubicBezTo>
                  <a:pt x="6927739" y="5845501"/>
                  <a:pt x="6918306" y="5845860"/>
                  <a:pt x="6910770" y="5843021"/>
                </a:cubicBezTo>
                <a:cubicBezTo>
                  <a:pt x="6880044" y="5837250"/>
                  <a:pt x="6830696" y="5848903"/>
                  <a:pt x="6810183" y="5824200"/>
                </a:cubicBezTo>
                <a:cubicBezTo>
                  <a:pt x="6790943" y="5807254"/>
                  <a:pt x="6774363" y="5813042"/>
                  <a:pt x="6752271" y="5815342"/>
                </a:cubicBezTo>
                <a:cubicBezTo>
                  <a:pt x="6736935" y="5819504"/>
                  <a:pt x="6721818" y="5818526"/>
                  <a:pt x="6705406" y="5816635"/>
                </a:cubicBezTo>
                <a:cubicBezTo>
                  <a:pt x="6686142" y="5826369"/>
                  <a:pt x="6648447" y="5814959"/>
                  <a:pt x="6623107" y="5818295"/>
                </a:cubicBezTo>
                <a:cubicBezTo>
                  <a:pt x="6614799" y="5818305"/>
                  <a:pt x="6604076" y="5821381"/>
                  <a:pt x="6596817" y="5822540"/>
                </a:cubicBezTo>
                <a:cubicBezTo>
                  <a:pt x="6562994" y="5811799"/>
                  <a:pt x="6521133" y="5822514"/>
                  <a:pt x="6477940" y="5810360"/>
                </a:cubicBezTo>
                <a:cubicBezTo>
                  <a:pt x="6453643" y="5804347"/>
                  <a:pt x="6434356" y="5810852"/>
                  <a:pt x="6410120" y="5809437"/>
                </a:cubicBezTo>
                <a:cubicBezTo>
                  <a:pt x="6384591" y="5807836"/>
                  <a:pt x="6357085" y="5796498"/>
                  <a:pt x="6333728" y="5794304"/>
                </a:cubicBezTo>
                <a:cubicBezTo>
                  <a:pt x="6325997" y="5793361"/>
                  <a:pt x="6316871" y="5794486"/>
                  <a:pt x="6311438" y="5795043"/>
                </a:cubicBezTo>
                <a:cubicBezTo>
                  <a:pt x="6304600" y="5796146"/>
                  <a:pt x="6294362" y="5794057"/>
                  <a:pt x="6286482" y="5796336"/>
                </a:cubicBezTo>
                <a:cubicBezTo>
                  <a:pt x="6265121" y="5795280"/>
                  <a:pt x="6233472" y="5795331"/>
                  <a:pt x="6209898" y="5797444"/>
                </a:cubicBezTo>
                <a:cubicBezTo>
                  <a:pt x="6193770" y="5795203"/>
                  <a:pt x="6176790" y="5803976"/>
                  <a:pt x="6163414" y="5802978"/>
                </a:cubicBezTo>
                <a:cubicBezTo>
                  <a:pt x="6133499" y="5802405"/>
                  <a:pt x="6103567" y="5817535"/>
                  <a:pt x="6074832" y="5799658"/>
                </a:cubicBezTo>
                <a:cubicBezTo>
                  <a:pt x="6065936" y="5796638"/>
                  <a:pt x="6050236" y="5802889"/>
                  <a:pt x="6042062" y="5804455"/>
                </a:cubicBezTo>
                <a:cubicBezTo>
                  <a:pt x="6013772" y="5805017"/>
                  <a:pt x="5984257" y="5809287"/>
                  <a:pt x="5959194" y="5805009"/>
                </a:cubicBezTo>
                <a:cubicBezTo>
                  <a:pt x="5935975" y="5804061"/>
                  <a:pt x="5906855" y="5803008"/>
                  <a:pt x="5884896" y="5802241"/>
                </a:cubicBezTo>
                <a:cubicBezTo>
                  <a:pt x="5858566" y="5793437"/>
                  <a:pt x="5834523" y="5803308"/>
                  <a:pt x="5813265" y="5803717"/>
                </a:cubicBezTo>
                <a:cubicBezTo>
                  <a:pt x="5797527" y="5807374"/>
                  <a:pt x="5780438" y="5810521"/>
                  <a:pt x="5762019" y="5809806"/>
                </a:cubicBezTo>
                <a:cubicBezTo>
                  <a:pt x="5741230" y="5807931"/>
                  <a:pt x="5723956" y="5804808"/>
                  <a:pt x="5706391" y="5813497"/>
                </a:cubicBezTo>
                <a:cubicBezTo>
                  <a:pt x="5659738" y="5828212"/>
                  <a:pt x="5614829" y="5840187"/>
                  <a:pt x="5553035" y="5835455"/>
                </a:cubicBezTo>
                <a:cubicBezTo>
                  <a:pt x="5544406" y="5837864"/>
                  <a:pt x="5535741" y="5833188"/>
                  <a:pt x="5524650" y="5830105"/>
                </a:cubicBezTo>
                <a:cubicBezTo>
                  <a:pt x="5475766" y="5812957"/>
                  <a:pt x="5414030" y="5827774"/>
                  <a:pt x="5363482" y="5825123"/>
                </a:cubicBezTo>
                <a:cubicBezTo>
                  <a:pt x="5351546" y="5827692"/>
                  <a:pt x="5338835" y="5826827"/>
                  <a:pt x="5328429" y="5825493"/>
                </a:cubicBezTo>
                <a:cubicBezTo>
                  <a:pt x="5296494" y="5825353"/>
                  <a:pt x="5271494" y="5803117"/>
                  <a:pt x="5234317" y="5803717"/>
                </a:cubicBezTo>
                <a:cubicBezTo>
                  <a:pt x="5181869" y="5798891"/>
                  <a:pt x="5140248" y="5811992"/>
                  <a:pt x="5089153" y="5838224"/>
                </a:cubicBezTo>
                <a:cubicBezTo>
                  <a:pt x="5041475" y="5846509"/>
                  <a:pt x="5005456" y="5873777"/>
                  <a:pt x="4953319" y="5881404"/>
                </a:cubicBezTo>
                <a:cubicBezTo>
                  <a:pt x="4948608" y="5880085"/>
                  <a:pt x="4941112" y="5885952"/>
                  <a:pt x="4936175" y="5886940"/>
                </a:cubicBezTo>
                <a:cubicBezTo>
                  <a:pt x="4919197" y="5888025"/>
                  <a:pt x="4906739" y="5895888"/>
                  <a:pt x="4887406" y="5896352"/>
                </a:cubicBezTo>
                <a:cubicBezTo>
                  <a:pt x="4868361" y="5898130"/>
                  <a:pt x="4841283" y="5899213"/>
                  <a:pt x="4827016" y="5899674"/>
                </a:cubicBezTo>
                <a:cubicBezTo>
                  <a:pt x="4814632" y="5902039"/>
                  <a:pt x="4802964" y="5905523"/>
                  <a:pt x="4788653" y="5904563"/>
                </a:cubicBezTo>
                <a:cubicBezTo>
                  <a:pt x="4787614" y="5904691"/>
                  <a:pt x="4786893" y="5904544"/>
                  <a:pt x="4785768" y="5904807"/>
                </a:cubicBezTo>
                <a:cubicBezTo>
                  <a:pt x="4757923" y="5908154"/>
                  <a:pt x="4744730" y="5902605"/>
                  <a:pt x="4726461" y="5904807"/>
                </a:cubicBezTo>
                <a:cubicBezTo>
                  <a:pt x="4723581" y="5904479"/>
                  <a:pt x="4723066" y="5904076"/>
                  <a:pt x="4719689" y="5903964"/>
                </a:cubicBezTo>
                <a:cubicBezTo>
                  <a:pt x="4709809" y="5901572"/>
                  <a:pt x="4698181" y="5901086"/>
                  <a:pt x="4689090" y="5897643"/>
                </a:cubicBezTo>
                <a:cubicBezTo>
                  <a:pt x="4658744" y="5894235"/>
                  <a:pt x="4631410" y="5899572"/>
                  <a:pt x="4603360" y="5882512"/>
                </a:cubicBezTo>
                <a:cubicBezTo>
                  <a:pt x="4575468" y="5862398"/>
                  <a:pt x="4554295" y="5859582"/>
                  <a:pt x="4522588" y="5868117"/>
                </a:cubicBezTo>
                <a:cubicBezTo>
                  <a:pt x="4513551" y="5866915"/>
                  <a:pt x="4499691" y="5877862"/>
                  <a:pt x="4497060" y="5885094"/>
                </a:cubicBezTo>
                <a:cubicBezTo>
                  <a:pt x="4487024" y="5903598"/>
                  <a:pt x="4474347" y="5905789"/>
                  <a:pt x="4457624" y="5899857"/>
                </a:cubicBezTo>
                <a:cubicBezTo>
                  <a:pt x="4444678" y="5897013"/>
                  <a:pt x="4423359" y="5892366"/>
                  <a:pt x="4413809" y="5882141"/>
                </a:cubicBezTo>
                <a:cubicBezTo>
                  <a:pt x="4378058" y="5848474"/>
                  <a:pt x="4349882" y="5845558"/>
                  <a:pt x="4311315" y="5845422"/>
                </a:cubicBezTo>
                <a:cubicBezTo>
                  <a:pt x="4288290" y="5838293"/>
                  <a:pt x="4272493" y="5837775"/>
                  <a:pt x="4246544" y="5843759"/>
                </a:cubicBezTo>
                <a:cubicBezTo>
                  <a:pt x="4199332" y="5859803"/>
                  <a:pt x="4149768" y="5842829"/>
                  <a:pt x="4105759" y="5828075"/>
                </a:cubicBezTo>
                <a:cubicBezTo>
                  <a:pt x="4074838" y="5824011"/>
                  <a:pt x="4043042" y="5813181"/>
                  <a:pt x="4013746" y="5805747"/>
                </a:cubicBezTo>
                <a:cubicBezTo>
                  <a:pt x="3993812" y="5797807"/>
                  <a:pt x="3968905" y="5794565"/>
                  <a:pt x="3947641" y="5780467"/>
                </a:cubicBezTo>
                <a:cubicBezTo>
                  <a:pt x="3916255" y="5761098"/>
                  <a:pt x="3898658" y="5733937"/>
                  <a:pt x="3852959" y="5747435"/>
                </a:cubicBezTo>
                <a:cubicBezTo>
                  <a:pt x="3818502" y="5743834"/>
                  <a:pt x="3786396" y="5744112"/>
                  <a:pt x="3757895" y="5730274"/>
                </a:cubicBezTo>
                <a:cubicBezTo>
                  <a:pt x="3740862" y="5719580"/>
                  <a:pt x="3707435" y="5713503"/>
                  <a:pt x="3689124" y="5708683"/>
                </a:cubicBezTo>
                <a:cubicBezTo>
                  <a:pt x="3663744" y="5702130"/>
                  <a:pt x="3626438" y="5703943"/>
                  <a:pt x="3605110" y="5693920"/>
                </a:cubicBezTo>
                <a:cubicBezTo>
                  <a:pt x="3574383" y="5681232"/>
                  <a:pt x="3557114" y="5693392"/>
                  <a:pt x="3534623" y="5693368"/>
                </a:cubicBezTo>
                <a:cubicBezTo>
                  <a:pt x="3502079" y="5708027"/>
                  <a:pt x="3469237" y="5715495"/>
                  <a:pt x="3424129" y="5695951"/>
                </a:cubicBezTo>
                <a:cubicBezTo>
                  <a:pt x="3372422" y="5687878"/>
                  <a:pt x="3326853" y="5661634"/>
                  <a:pt x="3288871" y="5651295"/>
                </a:cubicBezTo>
                <a:cubicBezTo>
                  <a:pt x="3275285" y="5647659"/>
                  <a:pt x="3254369" y="5640727"/>
                  <a:pt x="3234196" y="5641329"/>
                </a:cubicBezTo>
                <a:cubicBezTo>
                  <a:pt x="3214016" y="5637671"/>
                  <a:pt x="3197475" y="5645677"/>
                  <a:pt x="3182757" y="5636716"/>
                </a:cubicBezTo>
                <a:cubicBezTo>
                  <a:pt x="3150827" y="5627189"/>
                  <a:pt x="3111572" y="5604019"/>
                  <a:pt x="3073598" y="5607007"/>
                </a:cubicBezTo>
                <a:cubicBezTo>
                  <a:pt x="3054503" y="5607675"/>
                  <a:pt x="3045006" y="5598369"/>
                  <a:pt x="3029211" y="5597225"/>
                </a:cubicBezTo>
                <a:cubicBezTo>
                  <a:pt x="3006371" y="5598366"/>
                  <a:pt x="2985975" y="5587224"/>
                  <a:pt x="2967105" y="5597411"/>
                </a:cubicBezTo>
                <a:cubicBezTo>
                  <a:pt x="2920631" y="5605510"/>
                  <a:pt x="2892205" y="5606522"/>
                  <a:pt x="2854135" y="5583755"/>
                </a:cubicBezTo>
                <a:cubicBezTo>
                  <a:pt x="2820551" y="5569037"/>
                  <a:pt x="2777606" y="5555269"/>
                  <a:pt x="2741355" y="5543896"/>
                </a:cubicBezTo>
                <a:cubicBezTo>
                  <a:pt x="2729745" y="5540718"/>
                  <a:pt x="2711179" y="5544379"/>
                  <a:pt x="2693538" y="5547772"/>
                </a:cubicBezTo>
                <a:cubicBezTo>
                  <a:pt x="2688498" y="5548260"/>
                  <a:pt x="2681849" y="5550204"/>
                  <a:pt x="2676393" y="5546850"/>
                </a:cubicBezTo>
                <a:cubicBezTo>
                  <a:pt x="2624911" y="5532849"/>
                  <a:pt x="2574602" y="5515902"/>
                  <a:pt x="2522274" y="5524890"/>
                </a:cubicBezTo>
                <a:cubicBezTo>
                  <a:pt x="2518179" y="5524593"/>
                  <a:pt x="2511158" y="5524573"/>
                  <a:pt x="2506842" y="5522491"/>
                </a:cubicBezTo>
                <a:cubicBezTo>
                  <a:pt x="2484613" y="5515098"/>
                  <a:pt x="2465803" y="5507786"/>
                  <a:pt x="2434452" y="5502931"/>
                </a:cubicBezTo>
                <a:cubicBezTo>
                  <a:pt x="2376954" y="5483203"/>
                  <a:pt x="2326040" y="5491457"/>
                  <a:pt x="2251944" y="5490751"/>
                </a:cubicBezTo>
                <a:cubicBezTo>
                  <a:pt x="2248025" y="5490580"/>
                  <a:pt x="2244537" y="5490437"/>
                  <a:pt x="2240706" y="5489275"/>
                </a:cubicBezTo>
                <a:cubicBezTo>
                  <a:pt x="2218574" y="5480534"/>
                  <a:pt x="2201653" y="5485564"/>
                  <a:pt x="2179552" y="5499055"/>
                </a:cubicBezTo>
                <a:cubicBezTo>
                  <a:pt x="2171880" y="5506378"/>
                  <a:pt x="2160172" y="5506864"/>
                  <a:pt x="2149263" y="5512895"/>
                </a:cubicBezTo>
                <a:cubicBezTo>
                  <a:pt x="2132993" y="5514560"/>
                  <a:pt x="2118659" y="5524202"/>
                  <a:pt x="2102017" y="5527289"/>
                </a:cubicBezTo>
                <a:cubicBezTo>
                  <a:pt x="2086308" y="5530932"/>
                  <a:pt x="2073398" y="5535653"/>
                  <a:pt x="2054009" y="5532641"/>
                </a:cubicBezTo>
                <a:cubicBezTo>
                  <a:pt x="2025391" y="5523833"/>
                  <a:pt x="1997676" y="5518516"/>
                  <a:pt x="1973425" y="5510865"/>
                </a:cubicBezTo>
                <a:cubicBezTo>
                  <a:pt x="1963422" y="5509333"/>
                  <a:pt x="1954229" y="5509552"/>
                  <a:pt x="1944088" y="5508651"/>
                </a:cubicBezTo>
                <a:cubicBezTo>
                  <a:pt x="1920864" y="5507368"/>
                  <a:pt x="1892824" y="5510926"/>
                  <a:pt x="1878744" y="5498133"/>
                </a:cubicBezTo>
                <a:cubicBezTo>
                  <a:pt x="1864611" y="5482793"/>
                  <a:pt x="1843196" y="5488887"/>
                  <a:pt x="1821593" y="5498870"/>
                </a:cubicBezTo>
                <a:cubicBezTo>
                  <a:pt x="1807525" y="5504944"/>
                  <a:pt x="1794020" y="5513105"/>
                  <a:pt x="1775681" y="5515664"/>
                </a:cubicBezTo>
                <a:cubicBezTo>
                  <a:pt x="1754607" y="5519217"/>
                  <a:pt x="1733762" y="5527029"/>
                  <a:pt x="1709003" y="5518984"/>
                </a:cubicBezTo>
                <a:cubicBezTo>
                  <a:pt x="1693303" y="5519595"/>
                  <a:pt x="1682592" y="5517239"/>
                  <a:pt x="1665947" y="5506806"/>
                </a:cubicBezTo>
                <a:cubicBezTo>
                  <a:pt x="1663317" y="5505399"/>
                  <a:pt x="1660651" y="5504590"/>
                  <a:pt x="1657185" y="5505146"/>
                </a:cubicBezTo>
                <a:cubicBezTo>
                  <a:pt x="1616148" y="5514811"/>
                  <a:pt x="1589153" y="5501309"/>
                  <a:pt x="1544595" y="5504405"/>
                </a:cubicBezTo>
                <a:cubicBezTo>
                  <a:pt x="1505745" y="5506437"/>
                  <a:pt x="1446601" y="5513267"/>
                  <a:pt x="1404003" y="5541128"/>
                </a:cubicBezTo>
                <a:cubicBezTo>
                  <a:pt x="1397452" y="5547563"/>
                  <a:pt x="1389256" y="5546149"/>
                  <a:pt x="1380759" y="5548880"/>
                </a:cubicBezTo>
                <a:cubicBezTo>
                  <a:pt x="1344695" y="5545942"/>
                  <a:pt x="1303307" y="5563100"/>
                  <a:pt x="1267408" y="5562350"/>
                </a:cubicBezTo>
                <a:cubicBezTo>
                  <a:pt x="1247714" y="5563055"/>
                  <a:pt x="1226066" y="5565637"/>
                  <a:pt x="1206639" y="5576006"/>
                </a:cubicBezTo>
                <a:cubicBezTo>
                  <a:pt x="1184427" y="5582048"/>
                  <a:pt x="1168888" y="5595302"/>
                  <a:pt x="1162821" y="5576744"/>
                </a:cubicBezTo>
                <a:cubicBezTo>
                  <a:pt x="1138715" y="5586446"/>
                  <a:pt x="1127990" y="5592735"/>
                  <a:pt x="1109863" y="5600916"/>
                </a:cubicBezTo>
                <a:cubicBezTo>
                  <a:pt x="1103406" y="5605286"/>
                  <a:pt x="1097351" y="5609200"/>
                  <a:pt x="1092525" y="5611436"/>
                </a:cubicBezTo>
                <a:cubicBezTo>
                  <a:pt x="1085885" y="5615298"/>
                  <a:pt x="1078667" y="5615949"/>
                  <a:pt x="1071760" y="5617709"/>
                </a:cubicBezTo>
                <a:cubicBezTo>
                  <a:pt x="1029948" y="5635105"/>
                  <a:pt x="1018599" y="5625594"/>
                  <a:pt x="977651" y="5637639"/>
                </a:cubicBezTo>
                <a:cubicBezTo>
                  <a:pt x="971435" y="5638798"/>
                  <a:pt x="967425" y="5644518"/>
                  <a:pt x="960885" y="5648894"/>
                </a:cubicBezTo>
                <a:cubicBezTo>
                  <a:pt x="957892" y="5652475"/>
                  <a:pt x="954491" y="5654936"/>
                  <a:pt x="949644" y="5655908"/>
                </a:cubicBezTo>
                <a:cubicBezTo>
                  <a:pt x="913618" y="5660582"/>
                  <a:pt x="887681" y="5668560"/>
                  <a:pt x="858203" y="5667717"/>
                </a:cubicBezTo>
                <a:cubicBezTo>
                  <a:pt x="826791" y="5669059"/>
                  <a:pt x="804986" y="5672488"/>
                  <a:pt x="801051" y="5701117"/>
                </a:cubicBezTo>
                <a:cubicBezTo>
                  <a:pt x="799389" y="5705362"/>
                  <a:pt x="792656" y="5711549"/>
                  <a:pt x="785430" y="5715326"/>
                </a:cubicBezTo>
                <a:cubicBezTo>
                  <a:pt x="766576" y="5723613"/>
                  <a:pt x="751478" y="5727451"/>
                  <a:pt x="730752" y="5736731"/>
                </a:cubicBezTo>
                <a:cubicBezTo>
                  <a:pt x="678820" y="5771352"/>
                  <a:pt x="608315" y="5792072"/>
                  <a:pt x="546916" y="5777882"/>
                </a:cubicBezTo>
                <a:cubicBezTo>
                  <a:pt x="528711" y="5777698"/>
                  <a:pt x="506349" y="5766021"/>
                  <a:pt x="494336" y="5763303"/>
                </a:cubicBezTo>
                <a:cubicBezTo>
                  <a:pt x="466259" y="5781751"/>
                  <a:pt x="433073" y="5787249"/>
                  <a:pt x="394510" y="5802425"/>
                </a:cubicBezTo>
                <a:cubicBezTo>
                  <a:pt x="362758" y="5806322"/>
                  <a:pt x="338206" y="5824369"/>
                  <a:pt x="307258" y="5824568"/>
                </a:cubicBezTo>
                <a:cubicBezTo>
                  <a:pt x="296520" y="5826690"/>
                  <a:pt x="286705" y="5827454"/>
                  <a:pt x="274872" y="5829921"/>
                </a:cubicBezTo>
                <a:cubicBezTo>
                  <a:pt x="232858" y="5831139"/>
                  <a:pt x="209229" y="5817795"/>
                  <a:pt x="172383" y="5839701"/>
                </a:cubicBezTo>
                <a:cubicBezTo>
                  <a:pt x="153718" y="5847884"/>
                  <a:pt x="136517" y="5852592"/>
                  <a:pt x="119612" y="5861845"/>
                </a:cubicBezTo>
                <a:cubicBezTo>
                  <a:pt x="102887" y="5864552"/>
                  <a:pt x="80277" y="5875101"/>
                  <a:pt x="61196" y="5878799"/>
                </a:cubicBezTo>
                <a:cubicBezTo>
                  <a:pt x="40602" y="5886989"/>
                  <a:pt x="17676" y="5875741"/>
                  <a:pt x="543" y="5883420"/>
                </a:cubicBezTo>
                <a:cubicBezTo>
                  <a:pt x="-11595" y="5823819"/>
                  <a:pt x="11893" y="5790698"/>
                  <a:pt x="543" y="5760172"/>
                </a:cubicBezTo>
                <a:cubicBezTo>
                  <a:pt x="297" y="5760191"/>
                  <a:pt x="268" y="5760127"/>
                  <a:pt x="0" y="5760172"/>
                </a:cubicBezTo>
                <a:cubicBezTo>
                  <a:pt x="-66845" y="5514946"/>
                  <a:pt x="22637" y="5383387"/>
                  <a:pt x="0" y="5201830"/>
                </a:cubicBezTo>
                <a:cubicBezTo>
                  <a:pt x="-22637" y="5020273"/>
                  <a:pt x="33405" y="4855265"/>
                  <a:pt x="0" y="4554152"/>
                </a:cubicBezTo>
                <a:cubicBezTo>
                  <a:pt x="-33405" y="4253039"/>
                  <a:pt x="9653" y="4205525"/>
                  <a:pt x="0" y="3951143"/>
                </a:cubicBezTo>
                <a:cubicBezTo>
                  <a:pt x="-9653" y="3696761"/>
                  <a:pt x="46936" y="3733350"/>
                  <a:pt x="0" y="3526803"/>
                </a:cubicBezTo>
                <a:cubicBezTo>
                  <a:pt x="-46936" y="3320256"/>
                  <a:pt x="12150" y="3230347"/>
                  <a:pt x="0" y="3102462"/>
                </a:cubicBezTo>
                <a:cubicBezTo>
                  <a:pt x="-12150" y="2974577"/>
                  <a:pt x="50019" y="2748623"/>
                  <a:pt x="0" y="2633455"/>
                </a:cubicBezTo>
                <a:cubicBezTo>
                  <a:pt x="-50019" y="2518287"/>
                  <a:pt x="751" y="2203185"/>
                  <a:pt x="0" y="2075112"/>
                </a:cubicBezTo>
                <a:cubicBezTo>
                  <a:pt x="-751" y="1947039"/>
                  <a:pt x="5308" y="1467649"/>
                  <a:pt x="0" y="1293433"/>
                </a:cubicBezTo>
                <a:cubicBezTo>
                  <a:pt x="-16487" y="1113609"/>
                  <a:pt x="22936" y="1042428"/>
                  <a:pt x="0" y="846528"/>
                </a:cubicBezTo>
                <a:cubicBezTo>
                  <a:pt x="-47616" y="720905"/>
                  <a:pt x="24474" y="611482"/>
                  <a:pt x="0" y="440195"/>
                </a:cubicBezTo>
                <a:cubicBezTo>
                  <a:pt x="-24474" y="268908"/>
                  <a:pt x="15801" y="132143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50948647"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2000" h="6096000">
                        <a:moveTo>
                          <a:pt x="7230262" y="5906862"/>
                        </a:moveTo>
                        <a:lnTo>
                          <a:pt x="7197115" y="5913338"/>
                        </a:lnTo>
                        <a:lnTo>
                          <a:pt x="7214545" y="5911744"/>
                        </a:lnTo>
                        <a:cubicBezTo>
                          <a:pt x="7220308" y="5910958"/>
                          <a:pt x="7225785" y="5909624"/>
                          <a:pt x="7230262" y="5906862"/>
                        </a:cubicBezTo>
                        <a:close/>
                        <a:moveTo>
                          <a:pt x="7009120" y="5850263"/>
                        </a:moveTo>
                        <a:lnTo>
                          <a:pt x="7021563" y="5861355"/>
                        </a:lnTo>
                        <a:lnTo>
                          <a:pt x="7021563" y="5861354"/>
                        </a:lnTo>
                        <a:close/>
                        <a:moveTo>
                          <a:pt x="7768443" y="5742074"/>
                        </a:moveTo>
                        <a:lnTo>
                          <a:pt x="7768443" y="5742075"/>
                        </a:lnTo>
                        <a:lnTo>
                          <a:pt x="7792447" y="5764553"/>
                        </a:lnTo>
                        <a:cubicBezTo>
                          <a:pt x="7785969" y="5758457"/>
                          <a:pt x="7779301" y="5752361"/>
                          <a:pt x="7768443" y="5742074"/>
                        </a:cubicBezTo>
                        <a:close/>
                        <a:moveTo>
                          <a:pt x="4038748" y="5739955"/>
                        </a:moveTo>
                        <a:lnTo>
                          <a:pt x="4030517" y="5751599"/>
                        </a:lnTo>
                        <a:cubicBezTo>
                          <a:pt x="4026230" y="5759505"/>
                          <a:pt x="4021242" y="5765745"/>
                          <a:pt x="4015609" y="5770450"/>
                        </a:cubicBezTo>
                        <a:lnTo>
                          <a:pt x="3996845" y="5780104"/>
                        </a:lnTo>
                        <a:cubicBezTo>
                          <a:pt x="4010562" y="5776555"/>
                          <a:pt x="4021944" y="5767411"/>
                          <a:pt x="4030518" y="5751599"/>
                        </a:cubicBezTo>
                        <a:close/>
                        <a:moveTo>
                          <a:pt x="6245343" y="5736549"/>
                        </a:moveTo>
                        <a:lnTo>
                          <a:pt x="6274406" y="5743345"/>
                        </a:lnTo>
                        <a:lnTo>
                          <a:pt x="6291247" y="5749662"/>
                        </a:lnTo>
                        <a:lnTo>
                          <a:pt x="6291385" y="5749714"/>
                        </a:lnTo>
                        <a:lnTo>
                          <a:pt x="6306284" y="5755552"/>
                        </a:lnTo>
                        <a:lnTo>
                          <a:pt x="6308075" y="5755968"/>
                        </a:lnTo>
                        <a:lnTo>
                          <a:pt x="6313855" y="5758133"/>
                        </a:lnTo>
                        <a:cubicBezTo>
                          <a:pt x="6321454" y="5760521"/>
                          <a:pt x="6329151" y="5762258"/>
                          <a:pt x="6337048" y="5762696"/>
                        </a:cubicBezTo>
                        <a:lnTo>
                          <a:pt x="6308075" y="5755968"/>
                        </a:lnTo>
                        <a:lnTo>
                          <a:pt x="6291385" y="5749714"/>
                        </a:lnTo>
                        <a:lnTo>
                          <a:pt x="6276197" y="5743764"/>
                        </a:lnTo>
                        <a:lnTo>
                          <a:pt x="6274406" y="5743345"/>
                        </a:lnTo>
                        <a:lnTo>
                          <a:pt x="6268613" y="5741171"/>
                        </a:lnTo>
                        <a:cubicBezTo>
                          <a:pt x="6260996" y="5738770"/>
                          <a:pt x="6253273" y="5737013"/>
                          <a:pt x="6245343" y="5736549"/>
                        </a:cubicBezTo>
                        <a:close/>
                        <a:moveTo>
                          <a:pt x="6558837" y="5706717"/>
                        </a:moveTo>
                        <a:cubicBezTo>
                          <a:pt x="6548970" y="5706068"/>
                          <a:pt x="6539355" y="5706473"/>
                          <a:pt x="6529984" y="5708163"/>
                        </a:cubicBezTo>
                        <a:lnTo>
                          <a:pt x="6589207" y="5711593"/>
                        </a:lnTo>
                        <a:cubicBezTo>
                          <a:pt x="6578825" y="5709068"/>
                          <a:pt x="6568705" y="5707366"/>
                          <a:pt x="6558837" y="5706717"/>
                        </a:cubicBezTo>
                        <a:close/>
                        <a:moveTo>
                          <a:pt x="4834454" y="5646059"/>
                        </a:moveTo>
                        <a:cubicBezTo>
                          <a:pt x="4849504" y="5662538"/>
                          <a:pt x="4866316" y="5668776"/>
                          <a:pt x="4883986" y="5670301"/>
                        </a:cubicBezTo>
                        <a:lnTo>
                          <a:pt x="4858238" y="5663787"/>
                        </a:lnTo>
                        <a:cubicBezTo>
                          <a:pt x="4849945" y="5659978"/>
                          <a:pt x="4841980" y="5654298"/>
                          <a:pt x="4834454" y="5646059"/>
                        </a:cubicBezTo>
                        <a:close/>
                        <a:moveTo>
                          <a:pt x="5056443" y="5643725"/>
                        </a:moveTo>
                        <a:lnTo>
                          <a:pt x="5072588" y="5644505"/>
                        </a:lnTo>
                        <a:cubicBezTo>
                          <a:pt x="5078053" y="5645963"/>
                          <a:pt x="5083590" y="5648726"/>
                          <a:pt x="5089162" y="5653107"/>
                        </a:cubicBezTo>
                        <a:cubicBezTo>
                          <a:pt x="5078019" y="5644344"/>
                          <a:pt x="5067015" y="5642058"/>
                          <a:pt x="5056443" y="5643725"/>
                        </a:cubicBezTo>
                        <a:close/>
                        <a:moveTo>
                          <a:pt x="739852" y="5343843"/>
                        </a:moveTo>
                        <a:cubicBezTo>
                          <a:pt x="733899" y="5350392"/>
                          <a:pt x="728660" y="5358013"/>
                          <a:pt x="724278" y="5365062"/>
                        </a:cubicBezTo>
                        <a:cubicBezTo>
                          <a:pt x="719849" y="5372206"/>
                          <a:pt x="714527" y="5377552"/>
                          <a:pt x="708621" y="5381222"/>
                        </a:cubicBezTo>
                        <a:lnTo>
                          <a:pt x="691439" y="5386697"/>
                        </a:lnTo>
                        <a:lnTo>
                          <a:pt x="708622" y="5381222"/>
                        </a:lnTo>
                        <a:cubicBezTo>
                          <a:pt x="714527" y="5377552"/>
                          <a:pt x="719849" y="5372206"/>
                          <a:pt x="724279" y="5365062"/>
                        </a:cubicBezTo>
                        <a:cubicBezTo>
                          <a:pt x="728660" y="5358013"/>
                          <a:pt x="733899" y="5350392"/>
                          <a:pt x="739852" y="5343843"/>
                        </a:cubicBezTo>
                        <a:close/>
                        <a:moveTo>
                          <a:pt x="8934151" y="5275333"/>
                        </a:moveTo>
                        <a:cubicBezTo>
                          <a:pt x="8940248" y="5280573"/>
                          <a:pt x="8947058" y="5285906"/>
                          <a:pt x="8954249" y="5290264"/>
                        </a:cubicBezTo>
                        <a:lnTo>
                          <a:pt x="8962389" y="5293563"/>
                        </a:lnTo>
                        <a:lnTo>
                          <a:pt x="8954250" y="5290264"/>
                        </a:lnTo>
                        <a:cubicBezTo>
                          <a:pt x="8947058" y="5285906"/>
                          <a:pt x="8940248" y="5280573"/>
                          <a:pt x="8934151" y="5275333"/>
                        </a:cubicBezTo>
                        <a:close/>
                        <a:moveTo>
                          <a:pt x="2314816" y="5273737"/>
                        </a:moveTo>
                        <a:cubicBezTo>
                          <a:pt x="2309720" y="5274714"/>
                          <a:pt x="2304339" y="5276762"/>
                          <a:pt x="2300909" y="5279143"/>
                        </a:cubicBezTo>
                        <a:cubicBezTo>
                          <a:pt x="2267856" y="5302385"/>
                          <a:pt x="2242281" y="5314291"/>
                          <a:pt x="2216515" y="5314887"/>
                        </a:cubicBezTo>
                        <a:cubicBezTo>
                          <a:pt x="2242281" y="5314291"/>
                          <a:pt x="2267856" y="5302385"/>
                          <a:pt x="2300910" y="5279143"/>
                        </a:cubicBezTo>
                        <a:close/>
                        <a:moveTo>
                          <a:pt x="1916629" y="5252000"/>
                        </a:moveTo>
                        <a:lnTo>
                          <a:pt x="1907132" y="5255330"/>
                        </a:lnTo>
                        <a:lnTo>
                          <a:pt x="1866619" y="5265015"/>
                        </a:lnTo>
                        <a:lnTo>
                          <a:pt x="1907133" y="5255330"/>
                        </a:lnTo>
                        <a:close/>
                        <a:moveTo>
                          <a:pt x="2058204" y="5241232"/>
                        </a:moveTo>
                        <a:cubicBezTo>
                          <a:pt x="2076636" y="5242946"/>
                          <a:pt x="2095174" y="5243803"/>
                          <a:pt x="2108194" y="5255939"/>
                        </a:cubicBezTo>
                        <a:cubicBezTo>
                          <a:pt x="2095175" y="5243803"/>
                          <a:pt x="2076636" y="5242946"/>
                          <a:pt x="2058204" y="5241232"/>
                        </a:cubicBezTo>
                        <a:close/>
                        <a:moveTo>
                          <a:pt x="0" y="0"/>
                        </a:moveTo>
                        <a:lnTo>
                          <a:pt x="12191456" y="0"/>
                        </a:lnTo>
                        <a:lnTo>
                          <a:pt x="12191456" y="873938"/>
                        </a:lnTo>
                        <a:lnTo>
                          <a:pt x="12192000" y="873938"/>
                        </a:lnTo>
                        <a:lnTo>
                          <a:pt x="12192000" y="3249107"/>
                        </a:lnTo>
                        <a:cubicBezTo>
                          <a:pt x="12192000" y="3264730"/>
                          <a:pt x="12192000" y="3274255"/>
                          <a:pt x="12192000" y="3283970"/>
                        </a:cubicBezTo>
                        <a:lnTo>
                          <a:pt x="12192000" y="3681702"/>
                        </a:lnTo>
                        <a:lnTo>
                          <a:pt x="12160947" y="3710323"/>
                        </a:lnTo>
                        <a:cubicBezTo>
                          <a:pt x="12118083" y="3731849"/>
                          <a:pt x="12072360" y="3751282"/>
                          <a:pt x="12026448" y="3770523"/>
                        </a:cubicBezTo>
                        <a:cubicBezTo>
                          <a:pt x="12013114" y="3776049"/>
                          <a:pt x="11998443" y="3779097"/>
                          <a:pt x="11986443" y="3786526"/>
                        </a:cubicBezTo>
                        <a:cubicBezTo>
                          <a:pt x="11931195" y="3820436"/>
                          <a:pt x="11877664" y="3857014"/>
                          <a:pt x="11821656" y="3889591"/>
                        </a:cubicBezTo>
                        <a:cubicBezTo>
                          <a:pt x="11763931" y="3923310"/>
                          <a:pt x="11712304" y="3963126"/>
                          <a:pt x="11672489" y="4017039"/>
                        </a:cubicBezTo>
                        <a:cubicBezTo>
                          <a:pt x="11635529" y="4067143"/>
                          <a:pt x="11599714" y="4118007"/>
                          <a:pt x="11562947" y="4168300"/>
                        </a:cubicBezTo>
                        <a:cubicBezTo>
                          <a:pt x="11553613" y="4181065"/>
                          <a:pt x="11545039" y="4196115"/>
                          <a:pt x="11532275" y="4204307"/>
                        </a:cubicBezTo>
                        <a:cubicBezTo>
                          <a:pt x="11505795" y="4221452"/>
                          <a:pt x="11476838" y="4235359"/>
                          <a:pt x="11448453" y="4249457"/>
                        </a:cubicBezTo>
                        <a:cubicBezTo>
                          <a:pt x="11424069" y="4261459"/>
                          <a:pt x="11398160" y="4270411"/>
                          <a:pt x="11374346" y="4283366"/>
                        </a:cubicBezTo>
                        <a:cubicBezTo>
                          <a:pt x="11355296" y="4293655"/>
                          <a:pt x="11338339" y="4307943"/>
                          <a:pt x="11320623" y="4320897"/>
                        </a:cubicBezTo>
                        <a:cubicBezTo>
                          <a:pt x="11305192" y="4332136"/>
                          <a:pt x="11288238" y="4341852"/>
                          <a:pt x="11275283" y="4355378"/>
                        </a:cubicBezTo>
                        <a:cubicBezTo>
                          <a:pt x="11243658" y="4388145"/>
                          <a:pt x="11211843" y="4420340"/>
                          <a:pt x="11172600" y="4444536"/>
                        </a:cubicBezTo>
                        <a:cubicBezTo>
                          <a:pt x="11133927" y="4468538"/>
                          <a:pt x="11097350" y="4495401"/>
                          <a:pt x="11058869" y="4519786"/>
                        </a:cubicBezTo>
                        <a:cubicBezTo>
                          <a:pt x="11021146" y="4543599"/>
                          <a:pt x="10987046" y="4569697"/>
                          <a:pt x="10967423" y="4611991"/>
                        </a:cubicBezTo>
                        <a:cubicBezTo>
                          <a:pt x="10958661" y="4630659"/>
                          <a:pt x="10946279" y="4651044"/>
                          <a:pt x="10929704" y="4661903"/>
                        </a:cubicBezTo>
                        <a:cubicBezTo>
                          <a:pt x="10906081" y="4677334"/>
                          <a:pt x="10876171" y="4682859"/>
                          <a:pt x="10850453" y="4696003"/>
                        </a:cubicBezTo>
                        <a:cubicBezTo>
                          <a:pt x="10820162" y="4711434"/>
                          <a:pt x="10785111" y="4724770"/>
                          <a:pt x="10764534" y="4749345"/>
                        </a:cubicBezTo>
                        <a:cubicBezTo>
                          <a:pt x="10746246" y="4771255"/>
                          <a:pt x="10727767" y="4788399"/>
                          <a:pt x="10703573" y="4802305"/>
                        </a:cubicBezTo>
                        <a:cubicBezTo>
                          <a:pt x="10686617" y="4812022"/>
                          <a:pt x="10674046" y="4829738"/>
                          <a:pt x="10656519" y="4837740"/>
                        </a:cubicBezTo>
                        <a:cubicBezTo>
                          <a:pt x="10633467" y="4848409"/>
                          <a:pt x="10610225" y="4856791"/>
                          <a:pt x="10590031" y="4873366"/>
                        </a:cubicBezTo>
                        <a:cubicBezTo>
                          <a:pt x="10569075" y="4890510"/>
                          <a:pt x="10545263" y="4904036"/>
                          <a:pt x="10523354" y="4920039"/>
                        </a:cubicBezTo>
                        <a:cubicBezTo>
                          <a:pt x="10511734" y="4928611"/>
                          <a:pt x="10502208" y="4939851"/>
                          <a:pt x="10490969" y="4948806"/>
                        </a:cubicBezTo>
                        <a:cubicBezTo>
                          <a:pt x="10470394" y="4965188"/>
                          <a:pt x="10449438" y="4981191"/>
                          <a:pt x="10428291" y="4996622"/>
                        </a:cubicBezTo>
                        <a:cubicBezTo>
                          <a:pt x="10407146" y="5012055"/>
                          <a:pt x="10386952" y="5029961"/>
                          <a:pt x="10363709" y="5041201"/>
                        </a:cubicBezTo>
                        <a:cubicBezTo>
                          <a:pt x="10324086" y="5060251"/>
                          <a:pt x="10280840" y="5071682"/>
                          <a:pt x="10242357" y="5092257"/>
                        </a:cubicBezTo>
                        <a:cubicBezTo>
                          <a:pt x="10203304" y="5113211"/>
                          <a:pt x="10166536" y="5139503"/>
                          <a:pt x="10131863" y="5167315"/>
                        </a:cubicBezTo>
                        <a:cubicBezTo>
                          <a:pt x="10104430" y="5189224"/>
                          <a:pt x="10078713" y="5210943"/>
                          <a:pt x="10044230" y="5222182"/>
                        </a:cubicBezTo>
                        <a:cubicBezTo>
                          <a:pt x="10024990" y="5228470"/>
                          <a:pt x="10004797" y="5242186"/>
                          <a:pt x="9993175" y="5258189"/>
                        </a:cubicBezTo>
                        <a:cubicBezTo>
                          <a:pt x="9968027" y="5293049"/>
                          <a:pt x="9935832" y="5317626"/>
                          <a:pt x="9899446" y="5338582"/>
                        </a:cubicBezTo>
                        <a:cubicBezTo>
                          <a:pt x="9850865" y="5366776"/>
                          <a:pt x="9802858" y="5395543"/>
                          <a:pt x="9754088" y="5423166"/>
                        </a:cubicBezTo>
                        <a:cubicBezTo>
                          <a:pt x="9725323" y="5439551"/>
                          <a:pt x="9696749" y="5456885"/>
                          <a:pt x="9666265" y="5468888"/>
                        </a:cubicBezTo>
                        <a:cubicBezTo>
                          <a:pt x="9603971" y="5493655"/>
                          <a:pt x="9540152" y="5514799"/>
                          <a:pt x="9477283" y="5537851"/>
                        </a:cubicBezTo>
                        <a:cubicBezTo>
                          <a:pt x="9456709" y="5545280"/>
                          <a:pt x="9437278" y="5555949"/>
                          <a:pt x="9416321" y="5562426"/>
                        </a:cubicBezTo>
                        <a:cubicBezTo>
                          <a:pt x="9393650" y="5569475"/>
                          <a:pt x="9369267" y="5571571"/>
                          <a:pt x="9346597" y="5578619"/>
                        </a:cubicBezTo>
                        <a:cubicBezTo>
                          <a:pt x="9308875" y="5590240"/>
                          <a:pt x="9272298" y="5605101"/>
                          <a:pt x="9234579" y="5616911"/>
                        </a:cubicBezTo>
                        <a:cubicBezTo>
                          <a:pt x="9161805" y="5639582"/>
                          <a:pt x="9088840" y="5661299"/>
                          <a:pt x="9015878" y="5682826"/>
                        </a:cubicBezTo>
                        <a:cubicBezTo>
                          <a:pt x="9000257" y="5687399"/>
                          <a:pt x="8983301" y="5687970"/>
                          <a:pt x="8967871" y="5692923"/>
                        </a:cubicBezTo>
                        <a:cubicBezTo>
                          <a:pt x="8926911" y="5706259"/>
                          <a:pt x="8886142" y="5720736"/>
                          <a:pt x="8845565" y="5735407"/>
                        </a:cubicBezTo>
                        <a:cubicBezTo>
                          <a:pt x="8820990" y="5744361"/>
                          <a:pt x="8796985" y="5755409"/>
                          <a:pt x="8772219" y="5763982"/>
                        </a:cubicBezTo>
                        <a:cubicBezTo>
                          <a:pt x="8752407" y="5770840"/>
                          <a:pt x="8732023" y="5776174"/>
                          <a:pt x="8711448" y="5780366"/>
                        </a:cubicBezTo>
                        <a:cubicBezTo>
                          <a:pt x="8693731" y="5783986"/>
                          <a:pt x="8675253" y="5783603"/>
                          <a:pt x="8657726" y="5787986"/>
                        </a:cubicBezTo>
                        <a:cubicBezTo>
                          <a:pt x="8610288" y="5799797"/>
                          <a:pt x="8563425" y="5813133"/>
                          <a:pt x="8516369" y="5825705"/>
                        </a:cubicBezTo>
                        <a:cubicBezTo>
                          <a:pt x="8497511" y="5830659"/>
                          <a:pt x="8478269" y="5834280"/>
                          <a:pt x="8459979" y="5840566"/>
                        </a:cubicBezTo>
                        <a:cubicBezTo>
                          <a:pt x="8411019" y="5857141"/>
                          <a:pt x="8362822" y="5875999"/>
                          <a:pt x="8313671" y="5891622"/>
                        </a:cubicBezTo>
                        <a:cubicBezTo>
                          <a:pt x="8272903" y="5904576"/>
                          <a:pt x="8230992" y="5913910"/>
                          <a:pt x="8189651" y="5925341"/>
                        </a:cubicBezTo>
                        <a:cubicBezTo>
                          <a:pt x="8172124" y="5930295"/>
                          <a:pt x="8155359" y="5937343"/>
                          <a:pt x="8137835" y="5941534"/>
                        </a:cubicBezTo>
                        <a:cubicBezTo>
                          <a:pt x="8098590" y="5951059"/>
                          <a:pt x="8058774" y="5959059"/>
                          <a:pt x="8019339" y="5968586"/>
                        </a:cubicBezTo>
                        <a:cubicBezTo>
                          <a:pt x="7996859" y="5974110"/>
                          <a:pt x="7975142" y="5984017"/>
                          <a:pt x="7952280" y="5987637"/>
                        </a:cubicBezTo>
                        <a:cubicBezTo>
                          <a:pt x="7897987" y="5996209"/>
                          <a:pt x="7843311" y="6002305"/>
                          <a:pt x="7788636" y="6009163"/>
                        </a:cubicBezTo>
                        <a:cubicBezTo>
                          <a:pt x="7732247" y="6016211"/>
                          <a:pt x="7676047" y="6023642"/>
                          <a:pt x="7619655" y="6029928"/>
                        </a:cubicBezTo>
                        <a:cubicBezTo>
                          <a:pt x="7588795" y="6033168"/>
                          <a:pt x="7557742" y="6033738"/>
                          <a:pt x="7526880" y="6036786"/>
                        </a:cubicBezTo>
                        <a:cubicBezTo>
                          <a:pt x="7499828" y="6039455"/>
                          <a:pt x="7472967" y="6044407"/>
                          <a:pt x="7445916" y="6047647"/>
                        </a:cubicBezTo>
                        <a:cubicBezTo>
                          <a:pt x="7422483" y="6050313"/>
                          <a:pt x="7398860" y="6051837"/>
                          <a:pt x="7375428" y="6054505"/>
                        </a:cubicBezTo>
                        <a:cubicBezTo>
                          <a:pt x="7337899" y="6058885"/>
                          <a:pt x="7300559" y="6063839"/>
                          <a:pt x="7263220" y="6068411"/>
                        </a:cubicBezTo>
                        <a:cubicBezTo>
                          <a:pt x="7247599" y="6070126"/>
                          <a:pt x="7231214" y="6074888"/>
                          <a:pt x="7216547" y="6072032"/>
                        </a:cubicBezTo>
                        <a:cubicBezTo>
                          <a:pt x="7179587" y="6064791"/>
                          <a:pt x="7143199" y="6066887"/>
                          <a:pt x="7106432" y="6071840"/>
                        </a:cubicBezTo>
                        <a:cubicBezTo>
                          <a:pt x="7093860" y="6073555"/>
                          <a:pt x="7080334" y="6073174"/>
                          <a:pt x="7068141" y="6069936"/>
                        </a:cubicBezTo>
                        <a:cubicBezTo>
                          <a:pt x="7043184" y="6063457"/>
                          <a:pt x="7018991" y="6054313"/>
                          <a:pt x="6994415" y="6046313"/>
                        </a:cubicBezTo>
                        <a:cubicBezTo>
                          <a:pt x="6991747" y="6045361"/>
                          <a:pt x="6988509" y="6045169"/>
                          <a:pt x="6985653" y="6044599"/>
                        </a:cubicBezTo>
                        <a:cubicBezTo>
                          <a:pt x="6969457" y="6041359"/>
                          <a:pt x="6953457" y="6038120"/>
                          <a:pt x="6937263" y="6035263"/>
                        </a:cubicBezTo>
                        <a:cubicBezTo>
                          <a:pt x="6928501" y="6033738"/>
                          <a:pt x="6919547" y="6033549"/>
                          <a:pt x="6910782" y="6032214"/>
                        </a:cubicBezTo>
                        <a:cubicBezTo>
                          <a:pt x="6876872" y="6026880"/>
                          <a:pt x="6839534" y="6035834"/>
                          <a:pt x="6810195" y="6012784"/>
                        </a:cubicBezTo>
                        <a:cubicBezTo>
                          <a:pt x="6791144" y="5997923"/>
                          <a:pt x="6772665" y="6001353"/>
                          <a:pt x="6752283" y="6003639"/>
                        </a:cubicBezTo>
                        <a:cubicBezTo>
                          <a:pt x="6736851" y="6005353"/>
                          <a:pt x="6721038" y="6004782"/>
                          <a:pt x="6705417" y="6004974"/>
                        </a:cubicBezTo>
                        <a:cubicBezTo>
                          <a:pt x="6677984" y="6005543"/>
                          <a:pt x="6650551" y="6005735"/>
                          <a:pt x="6623118" y="6006687"/>
                        </a:cubicBezTo>
                        <a:cubicBezTo>
                          <a:pt x="6614353" y="6007067"/>
                          <a:pt x="6605401" y="6011832"/>
                          <a:pt x="6596828" y="6011070"/>
                        </a:cubicBezTo>
                        <a:cubicBezTo>
                          <a:pt x="6557201" y="6007449"/>
                          <a:pt x="6517576" y="6001734"/>
                          <a:pt x="6477951" y="5998495"/>
                        </a:cubicBezTo>
                        <a:cubicBezTo>
                          <a:pt x="6455472" y="5996591"/>
                          <a:pt x="6432420" y="6000209"/>
                          <a:pt x="6410131" y="5997543"/>
                        </a:cubicBezTo>
                        <a:cubicBezTo>
                          <a:pt x="6384414" y="5994495"/>
                          <a:pt x="6359268" y="5986685"/>
                          <a:pt x="6333739" y="5981920"/>
                        </a:cubicBezTo>
                        <a:cubicBezTo>
                          <a:pt x="6326691" y="5980589"/>
                          <a:pt x="6318880" y="5982303"/>
                          <a:pt x="6311449" y="5982682"/>
                        </a:cubicBezTo>
                        <a:cubicBezTo>
                          <a:pt x="6303068" y="5983064"/>
                          <a:pt x="6294876" y="5983826"/>
                          <a:pt x="6286493" y="5984017"/>
                        </a:cubicBezTo>
                        <a:cubicBezTo>
                          <a:pt x="6260964" y="5984399"/>
                          <a:pt x="6235437" y="5983826"/>
                          <a:pt x="6209909" y="5985161"/>
                        </a:cubicBezTo>
                        <a:cubicBezTo>
                          <a:pt x="6194288" y="5985922"/>
                          <a:pt x="6177905" y="5993733"/>
                          <a:pt x="6163425" y="5990874"/>
                        </a:cubicBezTo>
                        <a:cubicBezTo>
                          <a:pt x="6133897" y="5985351"/>
                          <a:pt x="6104368" y="5997733"/>
                          <a:pt x="6074842" y="5987447"/>
                        </a:cubicBezTo>
                        <a:cubicBezTo>
                          <a:pt x="6065695" y="5984399"/>
                          <a:pt x="6053124" y="5992019"/>
                          <a:pt x="6042072" y="5992399"/>
                        </a:cubicBezTo>
                        <a:cubicBezTo>
                          <a:pt x="6014449" y="5993351"/>
                          <a:pt x="5986828" y="5993161"/>
                          <a:pt x="5959204" y="5992971"/>
                        </a:cubicBezTo>
                        <a:cubicBezTo>
                          <a:pt x="5934438" y="5992781"/>
                          <a:pt x="5908719" y="5995447"/>
                          <a:pt x="5884906" y="5990113"/>
                        </a:cubicBezTo>
                        <a:cubicBezTo>
                          <a:pt x="5859949" y="5984399"/>
                          <a:pt x="5837471" y="5985161"/>
                          <a:pt x="5813275" y="5991637"/>
                        </a:cubicBezTo>
                        <a:cubicBezTo>
                          <a:pt x="5796702" y="5996019"/>
                          <a:pt x="5779174" y="5996591"/>
                          <a:pt x="5762029" y="5997923"/>
                        </a:cubicBezTo>
                        <a:cubicBezTo>
                          <a:pt x="5743551" y="5999447"/>
                          <a:pt x="5723166" y="5995447"/>
                          <a:pt x="5706401" y="6001734"/>
                        </a:cubicBezTo>
                        <a:cubicBezTo>
                          <a:pt x="5656488" y="6020403"/>
                          <a:pt x="5605244" y="6024403"/>
                          <a:pt x="5553045" y="6024403"/>
                        </a:cubicBezTo>
                        <a:cubicBezTo>
                          <a:pt x="5543518" y="6024403"/>
                          <a:pt x="5533802" y="6021738"/>
                          <a:pt x="5524660" y="6018880"/>
                        </a:cubicBezTo>
                        <a:cubicBezTo>
                          <a:pt x="5471316" y="6001734"/>
                          <a:pt x="5417784" y="6003257"/>
                          <a:pt x="5363491" y="6013736"/>
                        </a:cubicBezTo>
                        <a:cubicBezTo>
                          <a:pt x="5352250" y="6016022"/>
                          <a:pt x="5339677" y="6016403"/>
                          <a:pt x="5328438" y="6014118"/>
                        </a:cubicBezTo>
                        <a:cubicBezTo>
                          <a:pt x="5296812" y="6007449"/>
                          <a:pt x="5266141" y="5996399"/>
                          <a:pt x="5234326" y="5991637"/>
                        </a:cubicBezTo>
                        <a:cubicBezTo>
                          <a:pt x="5181748" y="5983826"/>
                          <a:pt x="5136216" y="6010115"/>
                          <a:pt x="5089162" y="6027262"/>
                        </a:cubicBezTo>
                        <a:cubicBezTo>
                          <a:pt x="5044391" y="6043455"/>
                          <a:pt x="5006292" y="6080032"/>
                          <a:pt x="4953328" y="6071840"/>
                        </a:cubicBezTo>
                        <a:cubicBezTo>
                          <a:pt x="4947996" y="6071078"/>
                          <a:pt x="4942089" y="6076222"/>
                          <a:pt x="4936184" y="6077555"/>
                        </a:cubicBezTo>
                        <a:cubicBezTo>
                          <a:pt x="4919991" y="6081176"/>
                          <a:pt x="4903799" y="6085555"/>
                          <a:pt x="4887415" y="6087272"/>
                        </a:cubicBezTo>
                        <a:cubicBezTo>
                          <a:pt x="4867412" y="6089558"/>
                          <a:pt x="4847027" y="6088797"/>
                          <a:pt x="4827024" y="6090701"/>
                        </a:cubicBezTo>
                        <a:cubicBezTo>
                          <a:pt x="4814165" y="6091844"/>
                          <a:pt x="4801401" y="6093939"/>
                          <a:pt x="4788661" y="6095749"/>
                        </a:cubicBezTo>
                        <a:lnTo>
                          <a:pt x="4785776" y="6096000"/>
                        </a:lnTo>
                        <a:lnTo>
                          <a:pt x="4726469" y="6096000"/>
                        </a:lnTo>
                        <a:lnTo>
                          <a:pt x="4719697" y="6095130"/>
                        </a:lnTo>
                        <a:cubicBezTo>
                          <a:pt x="4709481" y="6092939"/>
                          <a:pt x="4699289" y="6090320"/>
                          <a:pt x="4689098" y="6088605"/>
                        </a:cubicBezTo>
                        <a:cubicBezTo>
                          <a:pt x="4660331" y="6083842"/>
                          <a:pt x="4628705" y="6085176"/>
                          <a:pt x="4603368" y="6072984"/>
                        </a:cubicBezTo>
                        <a:cubicBezTo>
                          <a:pt x="4576318" y="6060029"/>
                          <a:pt x="4550599" y="6054123"/>
                          <a:pt x="4522596" y="6058123"/>
                        </a:cubicBezTo>
                        <a:cubicBezTo>
                          <a:pt x="4513260" y="6059457"/>
                          <a:pt x="4501257" y="6067459"/>
                          <a:pt x="4497068" y="6075649"/>
                        </a:cubicBezTo>
                        <a:cubicBezTo>
                          <a:pt x="4487731" y="6093938"/>
                          <a:pt x="4474969" y="6097178"/>
                          <a:pt x="4457632" y="6090890"/>
                        </a:cubicBezTo>
                        <a:cubicBezTo>
                          <a:pt x="4442581" y="6085555"/>
                          <a:pt x="4424104" y="6082890"/>
                          <a:pt x="4413817" y="6072601"/>
                        </a:cubicBezTo>
                        <a:cubicBezTo>
                          <a:pt x="4384668" y="6043455"/>
                          <a:pt x="4347518" y="6042503"/>
                          <a:pt x="4311323" y="6034693"/>
                        </a:cubicBezTo>
                        <a:cubicBezTo>
                          <a:pt x="4289227" y="6029928"/>
                          <a:pt x="4268649" y="6029738"/>
                          <a:pt x="4246551" y="6032976"/>
                        </a:cubicBezTo>
                        <a:cubicBezTo>
                          <a:pt x="4198546" y="6040216"/>
                          <a:pt x="4151870" y="6029928"/>
                          <a:pt x="4105766" y="6016784"/>
                        </a:cubicBezTo>
                        <a:cubicBezTo>
                          <a:pt x="4075285" y="6008022"/>
                          <a:pt x="4044043" y="6002687"/>
                          <a:pt x="4013753" y="5993733"/>
                        </a:cubicBezTo>
                        <a:cubicBezTo>
                          <a:pt x="3991083" y="5986874"/>
                          <a:pt x="3968414" y="5978682"/>
                          <a:pt x="3947648" y="5967634"/>
                        </a:cubicBezTo>
                        <a:cubicBezTo>
                          <a:pt x="3917546" y="5951440"/>
                          <a:pt x="3891259" y="5927055"/>
                          <a:pt x="3852966" y="5933533"/>
                        </a:cubicBezTo>
                        <a:cubicBezTo>
                          <a:pt x="3819245" y="5939247"/>
                          <a:pt x="3788766" y="5927247"/>
                          <a:pt x="3757902" y="5915816"/>
                        </a:cubicBezTo>
                        <a:cubicBezTo>
                          <a:pt x="3735231" y="5907434"/>
                          <a:pt x="3712565" y="5898859"/>
                          <a:pt x="3689131" y="5893526"/>
                        </a:cubicBezTo>
                        <a:cubicBezTo>
                          <a:pt x="3661315" y="5887239"/>
                          <a:pt x="3629882" y="5889907"/>
                          <a:pt x="3605116" y="5878285"/>
                        </a:cubicBezTo>
                        <a:cubicBezTo>
                          <a:pt x="3579206" y="5866093"/>
                          <a:pt x="3557682" y="5874285"/>
                          <a:pt x="3534629" y="5877715"/>
                        </a:cubicBezTo>
                        <a:cubicBezTo>
                          <a:pt x="3497862" y="5883049"/>
                          <a:pt x="3461282" y="5892955"/>
                          <a:pt x="3424135" y="5880382"/>
                        </a:cubicBezTo>
                        <a:cubicBezTo>
                          <a:pt x="3378986" y="5865141"/>
                          <a:pt x="3334216" y="5848758"/>
                          <a:pt x="3288877" y="5834280"/>
                        </a:cubicBezTo>
                        <a:cubicBezTo>
                          <a:pt x="3271348" y="5828753"/>
                          <a:pt x="3252492" y="5826467"/>
                          <a:pt x="3234202" y="5823991"/>
                        </a:cubicBezTo>
                        <a:cubicBezTo>
                          <a:pt x="3216867" y="5821895"/>
                          <a:pt x="3196102" y="5827230"/>
                          <a:pt x="3182763" y="5819229"/>
                        </a:cubicBezTo>
                        <a:cubicBezTo>
                          <a:pt x="3148472" y="5798655"/>
                          <a:pt x="3113231" y="5788558"/>
                          <a:pt x="3073604" y="5788558"/>
                        </a:cubicBezTo>
                        <a:cubicBezTo>
                          <a:pt x="3058743" y="5788558"/>
                          <a:pt x="3044264" y="5779984"/>
                          <a:pt x="3029216" y="5778459"/>
                        </a:cubicBezTo>
                        <a:cubicBezTo>
                          <a:pt x="3008639" y="5776555"/>
                          <a:pt x="2985016" y="5771411"/>
                          <a:pt x="2967110" y="5778651"/>
                        </a:cubicBezTo>
                        <a:cubicBezTo>
                          <a:pt x="2925008" y="5795797"/>
                          <a:pt x="2890910" y="5781507"/>
                          <a:pt x="2854140" y="5764553"/>
                        </a:cubicBezTo>
                        <a:cubicBezTo>
                          <a:pt x="2817943" y="5747789"/>
                          <a:pt x="2779842" y="5734455"/>
                          <a:pt x="2741360" y="5723403"/>
                        </a:cubicBezTo>
                        <a:cubicBezTo>
                          <a:pt x="2726882" y="5719403"/>
                          <a:pt x="2709548" y="5726072"/>
                          <a:pt x="2693543" y="5727405"/>
                        </a:cubicBezTo>
                        <a:cubicBezTo>
                          <a:pt x="2687827" y="5727786"/>
                          <a:pt x="2681540" y="5728358"/>
                          <a:pt x="2676398" y="5726453"/>
                        </a:cubicBezTo>
                        <a:cubicBezTo>
                          <a:pt x="2626677" y="5708163"/>
                          <a:pt x="2576191" y="5694257"/>
                          <a:pt x="2522279" y="5703782"/>
                        </a:cubicBezTo>
                        <a:cubicBezTo>
                          <a:pt x="2517327" y="5704735"/>
                          <a:pt x="2511800" y="5702639"/>
                          <a:pt x="2506847" y="5701305"/>
                        </a:cubicBezTo>
                        <a:cubicBezTo>
                          <a:pt x="2482652" y="5694447"/>
                          <a:pt x="2459029" y="5683589"/>
                          <a:pt x="2434456" y="5681112"/>
                        </a:cubicBezTo>
                        <a:cubicBezTo>
                          <a:pt x="2373874" y="5675016"/>
                          <a:pt x="2312915" y="5672538"/>
                          <a:pt x="2251948" y="5668538"/>
                        </a:cubicBezTo>
                        <a:cubicBezTo>
                          <a:pt x="2248138" y="5668349"/>
                          <a:pt x="2244137" y="5668349"/>
                          <a:pt x="2240710" y="5667014"/>
                        </a:cubicBezTo>
                        <a:cubicBezTo>
                          <a:pt x="2218229" y="5658822"/>
                          <a:pt x="2198608" y="5661490"/>
                          <a:pt x="2179556" y="5677111"/>
                        </a:cubicBezTo>
                        <a:cubicBezTo>
                          <a:pt x="2171173" y="5683969"/>
                          <a:pt x="2159743" y="5687589"/>
                          <a:pt x="2149267" y="5691399"/>
                        </a:cubicBezTo>
                        <a:cubicBezTo>
                          <a:pt x="2133834" y="5697115"/>
                          <a:pt x="2118023" y="5702639"/>
                          <a:pt x="2102021" y="5706259"/>
                        </a:cubicBezTo>
                        <a:cubicBezTo>
                          <a:pt x="2086208" y="5709688"/>
                          <a:pt x="2069254" y="5714449"/>
                          <a:pt x="2054013" y="5711784"/>
                        </a:cubicBezTo>
                        <a:cubicBezTo>
                          <a:pt x="2026581" y="5707022"/>
                          <a:pt x="2000479" y="5696353"/>
                          <a:pt x="1973429" y="5689303"/>
                        </a:cubicBezTo>
                        <a:cubicBezTo>
                          <a:pt x="1964094" y="5686826"/>
                          <a:pt x="1953806" y="5687209"/>
                          <a:pt x="1944092" y="5687017"/>
                        </a:cubicBezTo>
                        <a:cubicBezTo>
                          <a:pt x="1921800" y="5686447"/>
                          <a:pt x="1898940" y="5691971"/>
                          <a:pt x="1878748" y="5676159"/>
                        </a:cubicBezTo>
                        <a:cubicBezTo>
                          <a:pt x="1860079" y="5661299"/>
                          <a:pt x="1841216" y="5665680"/>
                          <a:pt x="1821596" y="5676920"/>
                        </a:cubicBezTo>
                        <a:cubicBezTo>
                          <a:pt x="1807497" y="5684922"/>
                          <a:pt x="1791496" y="5691209"/>
                          <a:pt x="1775684" y="5694257"/>
                        </a:cubicBezTo>
                        <a:cubicBezTo>
                          <a:pt x="1753965" y="5698447"/>
                          <a:pt x="1732439" y="5700163"/>
                          <a:pt x="1709006" y="5697685"/>
                        </a:cubicBezTo>
                        <a:cubicBezTo>
                          <a:pt x="1692431" y="5695971"/>
                          <a:pt x="1678904" y="5695209"/>
                          <a:pt x="1665950" y="5685113"/>
                        </a:cubicBezTo>
                        <a:cubicBezTo>
                          <a:pt x="1663856" y="5683589"/>
                          <a:pt x="1660046" y="5683207"/>
                          <a:pt x="1657188" y="5683399"/>
                        </a:cubicBezTo>
                        <a:cubicBezTo>
                          <a:pt x="1619658" y="5686637"/>
                          <a:pt x="1582510" y="5684922"/>
                          <a:pt x="1544598" y="5682634"/>
                        </a:cubicBezTo>
                        <a:cubicBezTo>
                          <a:pt x="1496403" y="5679589"/>
                          <a:pt x="1445725" y="5688541"/>
                          <a:pt x="1404006" y="5720546"/>
                        </a:cubicBezTo>
                        <a:cubicBezTo>
                          <a:pt x="1397909" y="5725310"/>
                          <a:pt x="1388765" y="5727405"/>
                          <a:pt x="1380762" y="5728549"/>
                        </a:cubicBezTo>
                        <a:cubicBezTo>
                          <a:pt x="1343044" y="5733501"/>
                          <a:pt x="1305132" y="5736930"/>
                          <a:pt x="1267411" y="5742455"/>
                        </a:cubicBezTo>
                        <a:cubicBezTo>
                          <a:pt x="1246837" y="5745503"/>
                          <a:pt x="1225310" y="5748170"/>
                          <a:pt x="1206641" y="5756553"/>
                        </a:cubicBezTo>
                        <a:cubicBezTo>
                          <a:pt x="1188354" y="5764743"/>
                          <a:pt x="1173681" y="5774459"/>
                          <a:pt x="1162823" y="5757315"/>
                        </a:cubicBezTo>
                        <a:cubicBezTo>
                          <a:pt x="1143394" y="5766459"/>
                          <a:pt x="1126437" y="5774080"/>
                          <a:pt x="1109865" y="5782270"/>
                        </a:cubicBezTo>
                        <a:cubicBezTo>
                          <a:pt x="1103767" y="5785318"/>
                          <a:pt x="1098623" y="5790272"/>
                          <a:pt x="1092527" y="5793130"/>
                        </a:cubicBezTo>
                        <a:cubicBezTo>
                          <a:pt x="1086048" y="5796178"/>
                          <a:pt x="1078810" y="5798082"/>
                          <a:pt x="1071762" y="5799607"/>
                        </a:cubicBezTo>
                        <a:cubicBezTo>
                          <a:pt x="1040327" y="5806465"/>
                          <a:pt x="1008894" y="5812751"/>
                          <a:pt x="977653" y="5820182"/>
                        </a:cubicBezTo>
                        <a:cubicBezTo>
                          <a:pt x="971554" y="5821705"/>
                          <a:pt x="966411" y="5827801"/>
                          <a:pt x="960887" y="5831801"/>
                        </a:cubicBezTo>
                        <a:cubicBezTo>
                          <a:pt x="957266" y="5834470"/>
                          <a:pt x="953648" y="5838470"/>
                          <a:pt x="949646" y="5839042"/>
                        </a:cubicBezTo>
                        <a:cubicBezTo>
                          <a:pt x="919165" y="5843614"/>
                          <a:pt x="888877" y="5848949"/>
                          <a:pt x="858205" y="5851234"/>
                        </a:cubicBezTo>
                        <a:cubicBezTo>
                          <a:pt x="832486" y="5853138"/>
                          <a:pt x="807719" y="5852568"/>
                          <a:pt x="801053" y="5885715"/>
                        </a:cubicBezTo>
                        <a:cubicBezTo>
                          <a:pt x="799909" y="5891432"/>
                          <a:pt x="791717" y="5897528"/>
                          <a:pt x="785432" y="5900384"/>
                        </a:cubicBezTo>
                        <a:cubicBezTo>
                          <a:pt x="767524" y="5908576"/>
                          <a:pt x="748471" y="5914101"/>
                          <a:pt x="730754" y="5922482"/>
                        </a:cubicBezTo>
                        <a:cubicBezTo>
                          <a:pt x="672650" y="5950488"/>
                          <a:pt x="611880" y="5968205"/>
                          <a:pt x="546917" y="5964966"/>
                        </a:cubicBezTo>
                        <a:cubicBezTo>
                          <a:pt x="526724" y="5964014"/>
                          <a:pt x="507102" y="5953726"/>
                          <a:pt x="494337" y="5949915"/>
                        </a:cubicBezTo>
                        <a:cubicBezTo>
                          <a:pt x="457572" y="5964966"/>
                          <a:pt x="426709" y="5979445"/>
                          <a:pt x="394511" y="5990303"/>
                        </a:cubicBezTo>
                        <a:cubicBezTo>
                          <a:pt x="366127" y="6000019"/>
                          <a:pt x="336408" y="6006115"/>
                          <a:pt x="307259" y="6013163"/>
                        </a:cubicBezTo>
                        <a:cubicBezTo>
                          <a:pt x="296590" y="6015832"/>
                          <a:pt x="285732" y="6017355"/>
                          <a:pt x="274873" y="6018690"/>
                        </a:cubicBezTo>
                        <a:cubicBezTo>
                          <a:pt x="240965" y="6022880"/>
                          <a:pt x="205529" y="6012784"/>
                          <a:pt x="172384" y="6028786"/>
                        </a:cubicBezTo>
                        <a:cubicBezTo>
                          <a:pt x="155046" y="6037168"/>
                          <a:pt x="137898" y="6047265"/>
                          <a:pt x="119613" y="6051647"/>
                        </a:cubicBezTo>
                        <a:cubicBezTo>
                          <a:pt x="99990" y="6056409"/>
                          <a:pt x="80794" y="6063839"/>
                          <a:pt x="61197" y="6069150"/>
                        </a:cubicBezTo>
                        <a:lnTo>
                          <a:pt x="544" y="6073921"/>
                        </a:lnTo>
                        <a:lnTo>
                          <a:pt x="544" y="5946682"/>
                        </a:lnTo>
                        <a:lnTo>
                          <a:pt x="0" y="5946682"/>
                        </a:lnTo>
                        <a:lnTo>
                          <a:pt x="0" y="1335314"/>
                        </a:lnTo>
                        <a:lnTo>
                          <a:pt x="0" y="873938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4F018D-0287-1442-CDDD-74DA4DE543E1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EF4F9-AC03-F939-98A0-A66426BE09C3}"/>
              </a:ext>
            </a:extLst>
          </p:cNvPr>
          <p:cNvSpPr txBox="1"/>
          <p:nvPr/>
        </p:nvSpPr>
        <p:spPr>
          <a:xfrm>
            <a:off x="6806696" y="567099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734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 descr="A group of colorful objects&#10;&#10;Description automatically generated">
            <a:extLst>
              <a:ext uri="{FF2B5EF4-FFF2-40B4-BE49-F238E27FC236}">
                <a16:creationId xmlns:a16="http://schemas.microsoft.com/office/drawing/2014/main" id="{99595F8B-94BF-F340-6E1E-ECD4F1A68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1" r="1" b="47233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0 w 12191980"/>
              <a:gd name="connsiteY0" fmla="*/ 0 h 6857990"/>
              <a:gd name="connsiteX1" fmla="*/ 580570 w 12191980"/>
              <a:gd name="connsiteY1" fmla="*/ 0 h 6857990"/>
              <a:gd name="connsiteX2" fmla="*/ 1283061 w 12191980"/>
              <a:gd name="connsiteY2" fmla="*/ 0 h 6857990"/>
              <a:gd name="connsiteX3" fmla="*/ 2107471 w 12191980"/>
              <a:gd name="connsiteY3" fmla="*/ 0 h 6857990"/>
              <a:gd name="connsiteX4" fmla="*/ 2931881 w 12191980"/>
              <a:gd name="connsiteY4" fmla="*/ 0 h 6857990"/>
              <a:gd name="connsiteX5" fmla="*/ 3634371 w 12191980"/>
              <a:gd name="connsiteY5" fmla="*/ 0 h 6857990"/>
              <a:gd name="connsiteX6" fmla="*/ 4336861 w 12191980"/>
              <a:gd name="connsiteY6" fmla="*/ 0 h 6857990"/>
              <a:gd name="connsiteX7" fmla="*/ 4551673 w 12191980"/>
              <a:gd name="connsiteY7" fmla="*/ 0 h 6857990"/>
              <a:gd name="connsiteX8" fmla="*/ 5376083 w 12191980"/>
              <a:gd name="connsiteY8" fmla="*/ 0 h 6857990"/>
              <a:gd name="connsiteX9" fmla="*/ 5834733 w 12191980"/>
              <a:gd name="connsiteY9" fmla="*/ 0 h 6857990"/>
              <a:gd name="connsiteX10" fmla="*/ 6659143 w 12191980"/>
              <a:gd name="connsiteY10" fmla="*/ 0 h 6857990"/>
              <a:gd name="connsiteX11" fmla="*/ 6873954 w 12191980"/>
              <a:gd name="connsiteY11" fmla="*/ 0 h 6857990"/>
              <a:gd name="connsiteX12" fmla="*/ 7088766 w 12191980"/>
              <a:gd name="connsiteY12" fmla="*/ 0 h 6857990"/>
              <a:gd name="connsiteX13" fmla="*/ 7913176 w 12191980"/>
              <a:gd name="connsiteY13" fmla="*/ 0 h 6857990"/>
              <a:gd name="connsiteX14" fmla="*/ 8127987 w 12191980"/>
              <a:gd name="connsiteY14" fmla="*/ 0 h 6857990"/>
              <a:gd name="connsiteX15" fmla="*/ 8830477 w 12191980"/>
              <a:gd name="connsiteY15" fmla="*/ 0 h 6857990"/>
              <a:gd name="connsiteX16" fmla="*/ 9167208 w 12191980"/>
              <a:gd name="connsiteY16" fmla="*/ 0 h 6857990"/>
              <a:gd name="connsiteX17" fmla="*/ 9991618 w 12191980"/>
              <a:gd name="connsiteY17" fmla="*/ 0 h 6857990"/>
              <a:gd name="connsiteX18" fmla="*/ 10816028 w 12191980"/>
              <a:gd name="connsiteY18" fmla="*/ 0 h 6857990"/>
              <a:gd name="connsiteX19" fmla="*/ 11518518 w 12191980"/>
              <a:gd name="connsiteY19" fmla="*/ 0 h 6857990"/>
              <a:gd name="connsiteX20" fmla="*/ 12191980 w 12191980"/>
              <a:gd name="connsiteY20" fmla="*/ 0 h 6857990"/>
              <a:gd name="connsiteX21" fmla="*/ 12191980 w 12191980"/>
              <a:gd name="connsiteY21" fmla="*/ 708659 h 6857990"/>
              <a:gd name="connsiteX22" fmla="*/ 12191980 w 12191980"/>
              <a:gd name="connsiteY22" fmla="*/ 1348738 h 6857990"/>
              <a:gd name="connsiteX23" fmla="*/ 12191980 w 12191980"/>
              <a:gd name="connsiteY23" fmla="*/ 1714498 h 6857990"/>
              <a:gd name="connsiteX24" fmla="*/ 12191980 w 12191980"/>
              <a:gd name="connsiteY24" fmla="*/ 2148837 h 6857990"/>
              <a:gd name="connsiteX25" fmla="*/ 12191980 w 12191980"/>
              <a:gd name="connsiteY25" fmla="*/ 2583176 h 6857990"/>
              <a:gd name="connsiteX26" fmla="*/ 12191980 w 12191980"/>
              <a:gd name="connsiteY26" fmla="*/ 3086096 h 6857990"/>
              <a:gd name="connsiteX27" fmla="*/ 12191980 w 12191980"/>
              <a:gd name="connsiteY27" fmla="*/ 3657595 h 6857990"/>
              <a:gd name="connsiteX28" fmla="*/ 12191980 w 12191980"/>
              <a:gd name="connsiteY28" fmla="*/ 4297674 h 6857990"/>
              <a:gd name="connsiteX29" fmla="*/ 12191980 w 12191980"/>
              <a:gd name="connsiteY29" fmla="*/ 4937753 h 6857990"/>
              <a:gd name="connsiteX30" fmla="*/ 12191980 w 12191980"/>
              <a:gd name="connsiteY30" fmla="*/ 5303512 h 6857990"/>
              <a:gd name="connsiteX31" fmla="*/ 12191980 w 12191980"/>
              <a:gd name="connsiteY31" fmla="*/ 5943591 h 6857990"/>
              <a:gd name="connsiteX32" fmla="*/ 12191980 w 12191980"/>
              <a:gd name="connsiteY32" fmla="*/ 6857990 h 6857990"/>
              <a:gd name="connsiteX33" fmla="*/ 11733329 w 12191980"/>
              <a:gd name="connsiteY33" fmla="*/ 6857990 h 6857990"/>
              <a:gd name="connsiteX34" fmla="*/ 11274679 w 12191980"/>
              <a:gd name="connsiteY34" fmla="*/ 6857990 h 6857990"/>
              <a:gd name="connsiteX35" fmla="*/ 10694108 w 12191980"/>
              <a:gd name="connsiteY35" fmla="*/ 6857990 h 6857990"/>
              <a:gd name="connsiteX36" fmla="*/ 9991618 w 12191980"/>
              <a:gd name="connsiteY36" fmla="*/ 6857990 h 6857990"/>
              <a:gd name="connsiteX37" fmla="*/ 9411047 w 12191980"/>
              <a:gd name="connsiteY37" fmla="*/ 6857990 h 6857990"/>
              <a:gd name="connsiteX38" fmla="*/ 9196236 w 12191980"/>
              <a:gd name="connsiteY38" fmla="*/ 6857990 h 6857990"/>
              <a:gd name="connsiteX39" fmla="*/ 8493746 w 12191980"/>
              <a:gd name="connsiteY39" fmla="*/ 6857990 h 6857990"/>
              <a:gd name="connsiteX40" fmla="*/ 8278935 w 12191980"/>
              <a:gd name="connsiteY40" fmla="*/ 6857990 h 6857990"/>
              <a:gd name="connsiteX41" fmla="*/ 7454525 w 12191980"/>
              <a:gd name="connsiteY41" fmla="*/ 6857990 h 6857990"/>
              <a:gd name="connsiteX42" fmla="*/ 7239714 w 12191980"/>
              <a:gd name="connsiteY42" fmla="*/ 6857990 h 6857990"/>
              <a:gd name="connsiteX43" fmla="*/ 6902983 w 12191980"/>
              <a:gd name="connsiteY43" fmla="*/ 6857990 h 6857990"/>
              <a:gd name="connsiteX44" fmla="*/ 6688172 w 12191980"/>
              <a:gd name="connsiteY44" fmla="*/ 6857990 h 6857990"/>
              <a:gd name="connsiteX45" fmla="*/ 6229521 w 12191980"/>
              <a:gd name="connsiteY45" fmla="*/ 6857990 h 6857990"/>
              <a:gd name="connsiteX46" fmla="*/ 5892790 w 12191980"/>
              <a:gd name="connsiteY46" fmla="*/ 6857990 h 6857990"/>
              <a:gd name="connsiteX47" fmla="*/ 5312220 w 12191980"/>
              <a:gd name="connsiteY47" fmla="*/ 6857990 h 6857990"/>
              <a:gd name="connsiteX48" fmla="*/ 5097409 w 12191980"/>
              <a:gd name="connsiteY48" fmla="*/ 6857990 h 6857990"/>
              <a:gd name="connsiteX49" fmla="*/ 4516838 w 12191980"/>
              <a:gd name="connsiteY49" fmla="*/ 6857990 h 6857990"/>
              <a:gd name="connsiteX50" fmla="*/ 4058188 w 12191980"/>
              <a:gd name="connsiteY50" fmla="*/ 6857990 h 6857990"/>
              <a:gd name="connsiteX51" fmla="*/ 3599537 w 12191980"/>
              <a:gd name="connsiteY51" fmla="*/ 6857990 h 6857990"/>
              <a:gd name="connsiteX52" fmla="*/ 3384726 w 12191980"/>
              <a:gd name="connsiteY52" fmla="*/ 6857990 h 6857990"/>
              <a:gd name="connsiteX53" fmla="*/ 2804155 w 12191980"/>
              <a:gd name="connsiteY53" fmla="*/ 6857990 h 6857990"/>
              <a:gd name="connsiteX54" fmla="*/ 1979745 w 12191980"/>
              <a:gd name="connsiteY54" fmla="*/ 6857990 h 6857990"/>
              <a:gd name="connsiteX55" fmla="*/ 1643014 w 12191980"/>
              <a:gd name="connsiteY55" fmla="*/ 6857990 h 6857990"/>
              <a:gd name="connsiteX56" fmla="*/ 940524 w 12191980"/>
              <a:gd name="connsiteY56" fmla="*/ 6857990 h 6857990"/>
              <a:gd name="connsiteX57" fmla="*/ 725713 w 12191980"/>
              <a:gd name="connsiteY57" fmla="*/ 6857990 h 6857990"/>
              <a:gd name="connsiteX58" fmla="*/ 0 w 12191980"/>
              <a:gd name="connsiteY58" fmla="*/ 6857990 h 6857990"/>
              <a:gd name="connsiteX59" fmla="*/ 0 w 12191980"/>
              <a:gd name="connsiteY59" fmla="*/ 6286491 h 6857990"/>
              <a:gd name="connsiteX60" fmla="*/ 0 w 12191980"/>
              <a:gd name="connsiteY60" fmla="*/ 5920731 h 6857990"/>
              <a:gd name="connsiteX61" fmla="*/ 0 w 12191980"/>
              <a:gd name="connsiteY61" fmla="*/ 5349232 h 6857990"/>
              <a:gd name="connsiteX62" fmla="*/ 0 w 12191980"/>
              <a:gd name="connsiteY62" fmla="*/ 4640573 h 6857990"/>
              <a:gd name="connsiteX63" fmla="*/ 0 w 12191980"/>
              <a:gd name="connsiteY63" fmla="*/ 3931914 h 6857990"/>
              <a:gd name="connsiteX64" fmla="*/ 0 w 12191980"/>
              <a:gd name="connsiteY64" fmla="*/ 3223255 h 6857990"/>
              <a:gd name="connsiteX65" fmla="*/ 0 w 12191980"/>
              <a:gd name="connsiteY65" fmla="*/ 2651756 h 6857990"/>
              <a:gd name="connsiteX66" fmla="*/ 0 w 12191980"/>
              <a:gd name="connsiteY66" fmla="*/ 2285997 h 6857990"/>
              <a:gd name="connsiteX67" fmla="*/ 0 w 12191980"/>
              <a:gd name="connsiteY67" fmla="*/ 1714497 h 6857990"/>
              <a:gd name="connsiteX68" fmla="*/ 0 w 12191980"/>
              <a:gd name="connsiteY68" fmla="*/ 1348738 h 6857990"/>
              <a:gd name="connsiteX69" fmla="*/ 0 w 12191980"/>
              <a:gd name="connsiteY69" fmla="*/ 982979 h 6857990"/>
              <a:gd name="connsiteX70" fmla="*/ 0 w 12191980"/>
              <a:gd name="connsiteY70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1980" h="6857990" fill="none" extrusionOk="0">
                <a:moveTo>
                  <a:pt x="0" y="0"/>
                </a:moveTo>
                <a:cubicBezTo>
                  <a:pt x="153302" y="-11256"/>
                  <a:pt x="309401" y="20787"/>
                  <a:pt x="580570" y="0"/>
                </a:cubicBezTo>
                <a:cubicBezTo>
                  <a:pt x="851739" y="-20787"/>
                  <a:pt x="1080831" y="39057"/>
                  <a:pt x="1283061" y="0"/>
                </a:cubicBezTo>
                <a:cubicBezTo>
                  <a:pt x="1485291" y="-39057"/>
                  <a:pt x="1908539" y="21910"/>
                  <a:pt x="2107471" y="0"/>
                </a:cubicBezTo>
                <a:cubicBezTo>
                  <a:pt x="2306403" y="-21910"/>
                  <a:pt x="2663443" y="32842"/>
                  <a:pt x="2931881" y="0"/>
                </a:cubicBezTo>
                <a:cubicBezTo>
                  <a:pt x="3200319" y="-32842"/>
                  <a:pt x="3402704" y="60171"/>
                  <a:pt x="3634371" y="0"/>
                </a:cubicBezTo>
                <a:cubicBezTo>
                  <a:pt x="3866038" y="-60171"/>
                  <a:pt x="4121348" y="6821"/>
                  <a:pt x="4336861" y="0"/>
                </a:cubicBezTo>
                <a:cubicBezTo>
                  <a:pt x="4552374" y="-6821"/>
                  <a:pt x="4486453" y="22953"/>
                  <a:pt x="4551673" y="0"/>
                </a:cubicBezTo>
                <a:cubicBezTo>
                  <a:pt x="4616893" y="-22953"/>
                  <a:pt x="5057164" y="30712"/>
                  <a:pt x="5376083" y="0"/>
                </a:cubicBezTo>
                <a:cubicBezTo>
                  <a:pt x="5695002" y="-30712"/>
                  <a:pt x="5627800" y="23685"/>
                  <a:pt x="5834733" y="0"/>
                </a:cubicBezTo>
                <a:cubicBezTo>
                  <a:pt x="6041666" y="-23685"/>
                  <a:pt x="6276208" y="37723"/>
                  <a:pt x="6659143" y="0"/>
                </a:cubicBezTo>
                <a:cubicBezTo>
                  <a:pt x="7042078" y="-37723"/>
                  <a:pt x="6820871" y="24448"/>
                  <a:pt x="6873954" y="0"/>
                </a:cubicBezTo>
                <a:cubicBezTo>
                  <a:pt x="6927037" y="-24448"/>
                  <a:pt x="7038193" y="18018"/>
                  <a:pt x="7088766" y="0"/>
                </a:cubicBezTo>
                <a:cubicBezTo>
                  <a:pt x="7139339" y="-18018"/>
                  <a:pt x="7657689" y="49286"/>
                  <a:pt x="7913176" y="0"/>
                </a:cubicBezTo>
                <a:cubicBezTo>
                  <a:pt x="8168663" y="-49286"/>
                  <a:pt x="8026877" y="6056"/>
                  <a:pt x="8127987" y="0"/>
                </a:cubicBezTo>
                <a:cubicBezTo>
                  <a:pt x="8229097" y="-6056"/>
                  <a:pt x="8589522" y="59972"/>
                  <a:pt x="8830477" y="0"/>
                </a:cubicBezTo>
                <a:cubicBezTo>
                  <a:pt x="9071432" y="-59972"/>
                  <a:pt x="9028359" y="40265"/>
                  <a:pt x="9167208" y="0"/>
                </a:cubicBezTo>
                <a:cubicBezTo>
                  <a:pt x="9306057" y="-40265"/>
                  <a:pt x="9770737" y="48821"/>
                  <a:pt x="9991618" y="0"/>
                </a:cubicBezTo>
                <a:cubicBezTo>
                  <a:pt x="10212499" y="-48821"/>
                  <a:pt x="10477172" y="83234"/>
                  <a:pt x="10816028" y="0"/>
                </a:cubicBezTo>
                <a:cubicBezTo>
                  <a:pt x="11154884" y="-83234"/>
                  <a:pt x="11174722" y="74304"/>
                  <a:pt x="11518518" y="0"/>
                </a:cubicBezTo>
                <a:cubicBezTo>
                  <a:pt x="11862314" y="-74304"/>
                  <a:pt x="11967680" y="36661"/>
                  <a:pt x="12191980" y="0"/>
                </a:cubicBezTo>
                <a:cubicBezTo>
                  <a:pt x="12251185" y="285085"/>
                  <a:pt x="12127637" y="557686"/>
                  <a:pt x="12191980" y="708659"/>
                </a:cubicBezTo>
                <a:cubicBezTo>
                  <a:pt x="12256323" y="859632"/>
                  <a:pt x="12183205" y="1092918"/>
                  <a:pt x="12191980" y="1348738"/>
                </a:cubicBezTo>
                <a:cubicBezTo>
                  <a:pt x="12200755" y="1604558"/>
                  <a:pt x="12176492" y="1586213"/>
                  <a:pt x="12191980" y="1714498"/>
                </a:cubicBezTo>
                <a:cubicBezTo>
                  <a:pt x="12207468" y="1842783"/>
                  <a:pt x="12187265" y="2054274"/>
                  <a:pt x="12191980" y="2148837"/>
                </a:cubicBezTo>
                <a:cubicBezTo>
                  <a:pt x="12196695" y="2243400"/>
                  <a:pt x="12139949" y="2401067"/>
                  <a:pt x="12191980" y="2583176"/>
                </a:cubicBezTo>
                <a:cubicBezTo>
                  <a:pt x="12244011" y="2765285"/>
                  <a:pt x="12141151" y="2903576"/>
                  <a:pt x="12191980" y="3086096"/>
                </a:cubicBezTo>
                <a:cubicBezTo>
                  <a:pt x="12242809" y="3268616"/>
                  <a:pt x="12131741" y="3433996"/>
                  <a:pt x="12191980" y="3657595"/>
                </a:cubicBezTo>
                <a:cubicBezTo>
                  <a:pt x="12252219" y="3881194"/>
                  <a:pt x="12148970" y="4000874"/>
                  <a:pt x="12191980" y="4297674"/>
                </a:cubicBezTo>
                <a:cubicBezTo>
                  <a:pt x="12234990" y="4594474"/>
                  <a:pt x="12132564" y="4715127"/>
                  <a:pt x="12191980" y="4937753"/>
                </a:cubicBezTo>
                <a:cubicBezTo>
                  <a:pt x="12251396" y="5160379"/>
                  <a:pt x="12156242" y="5172745"/>
                  <a:pt x="12191980" y="5303512"/>
                </a:cubicBezTo>
                <a:cubicBezTo>
                  <a:pt x="12227718" y="5434279"/>
                  <a:pt x="12187912" y="5812939"/>
                  <a:pt x="12191980" y="5943591"/>
                </a:cubicBezTo>
                <a:cubicBezTo>
                  <a:pt x="12196048" y="6074243"/>
                  <a:pt x="12112182" y="6466508"/>
                  <a:pt x="12191980" y="6857990"/>
                </a:cubicBezTo>
                <a:cubicBezTo>
                  <a:pt x="12074042" y="6870158"/>
                  <a:pt x="11890587" y="6815744"/>
                  <a:pt x="11733329" y="6857990"/>
                </a:cubicBezTo>
                <a:cubicBezTo>
                  <a:pt x="11576071" y="6900236"/>
                  <a:pt x="11449325" y="6847774"/>
                  <a:pt x="11274679" y="6857990"/>
                </a:cubicBezTo>
                <a:cubicBezTo>
                  <a:pt x="11100033" y="6868206"/>
                  <a:pt x="10935061" y="6826492"/>
                  <a:pt x="10694108" y="6857990"/>
                </a:cubicBezTo>
                <a:cubicBezTo>
                  <a:pt x="10453155" y="6889488"/>
                  <a:pt x="10304802" y="6787513"/>
                  <a:pt x="9991618" y="6857990"/>
                </a:cubicBezTo>
                <a:cubicBezTo>
                  <a:pt x="9678434" y="6928467"/>
                  <a:pt x="9699718" y="6852040"/>
                  <a:pt x="9411047" y="6857990"/>
                </a:cubicBezTo>
                <a:cubicBezTo>
                  <a:pt x="9122376" y="6863940"/>
                  <a:pt x="9285835" y="6852251"/>
                  <a:pt x="9196236" y="6857990"/>
                </a:cubicBezTo>
                <a:cubicBezTo>
                  <a:pt x="9106637" y="6863729"/>
                  <a:pt x="8767535" y="6779443"/>
                  <a:pt x="8493746" y="6857990"/>
                </a:cubicBezTo>
                <a:cubicBezTo>
                  <a:pt x="8219957" y="6936537"/>
                  <a:pt x="8336157" y="6843419"/>
                  <a:pt x="8278935" y="6857990"/>
                </a:cubicBezTo>
                <a:cubicBezTo>
                  <a:pt x="8221713" y="6872561"/>
                  <a:pt x="7721486" y="6827246"/>
                  <a:pt x="7454525" y="6857990"/>
                </a:cubicBezTo>
                <a:cubicBezTo>
                  <a:pt x="7187564" y="6888734"/>
                  <a:pt x="7320968" y="6846093"/>
                  <a:pt x="7239714" y="6857990"/>
                </a:cubicBezTo>
                <a:cubicBezTo>
                  <a:pt x="7158460" y="6869887"/>
                  <a:pt x="7056663" y="6830880"/>
                  <a:pt x="6902983" y="6857990"/>
                </a:cubicBezTo>
                <a:cubicBezTo>
                  <a:pt x="6749303" y="6885100"/>
                  <a:pt x="6744485" y="6835836"/>
                  <a:pt x="6688172" y="6857990"/>
                </a:cubicBezTo>
                <a:cubicBezTo>
                  <a:pt x="6631859" y="6880144"/>
                  <a:pt x="6352906" y="6826121"/>
                  <a:pt x="6229521" y="6857990"/>
                </a:cubicBezTo>
                <a:cubicBezTo>
                  <a:pt x="6106136" y="6889859"/>
                  <a:pt x="5978688" y="6851826"/>
                  <a:pt x="5892790" y="6857990"/>
                </a:cubicBezTo>
                <a:cubicBezTo>
                  <a:pt x="5806892" y="6864154"/>
                  <a:pt x="5484121" y="6813206"/>
                  <a:pt x="5312220" y="6857990"/>
                </a:cubicBezTo>
                <a:cubicBezTo>
                  <a:pt x="5140319" y="6902774"/>
                  <a:pt x="5142469" y="6836495"/>
                  <a:pt x="5097409" y="6857990"/>
                </a:cubicBezTo>
                <a:cubicBezTo>
                  <a:pt x="5052349" y="6879485"/>
                  <a:pt x="4732032" y="6799370"/>
                  <a:pt x="4516838" y="6857990"/>
                </a:cubicBezTo>
                <a:cubicBezTo>
                  <a:pt x="4301644" y="6916610"/>
                  <a:pt x="4251426" y="6809563"/>
                  <a:pt x="4058188" y="6857990"/>
                </a:cubicBezTo>
                <a:cubicBezTo>
                  <a:pt x="3864950" y="6906417"/>
                  <a:pt x="3715278" y="6816109"/>
                  <a:pt x="3599537" y="6857990"/>
                </a:cubicBezTo>
                <a:cubicBezTo>
                  <a:pt x="3483796" y="6899871"/>
                  <a:pt x="3439581" y="6857961"/>
                  <a:pt x="3384726" y="6857990"/>
                </a:cubicBezTo>
                <a:cubicBezTo>
                  <a:pt x="3329871" y="6858019"/>
                  <a:pt x="2943205" y="6846213"/>
                  <a:pt x="2804155" y="6857990"/>
                </a:cubicBezTo>
                <a:cubicBezTo>
                  <a:pt x="2665105" y="6869767"/>
                  <a:pt x="2187639" y="6812359"/>
                  <a:pt x="1979745" y="6857990"/>
                </a:cubicBezTo>
                <a:cubicBezTo>
                  <a:pt x="1771851" y="6903621"/>
                  <a:pt x="1746255" y="6848928"/>
                  <a:pt x="1643014" y="6857990"/>
                </a:cubicBezTo>
                <a:cubicBezTo>
                  <a:pt x="1539773" y="6867052"/>
                  <a:pt x="1267223" y="6820830"/>
                  <a:pt x="940524" y="6857990"/>
                </a:cubicBezTo>
                <a:cubicBezTo>
                  <a:pt x="613825" y="6895150"/>
                  <a:pt x="774973" y="6834005"/>
                  <a:pt x="725713" y="6857990"/>
                </a:cubicBezTo>
                <a:cubicBezTo>
                  <a:pt x="676453" y="6881975"/>
                  <a:pt x="241743" y="6856796"/>
                  <a:pt x="0" y="6857990"/>
                </a:cubicBezTo>
                <a:cubicBezTo>
                  <a:pt x="-21355" y="6681750"/>
                  <a:pt x="39461" y="6434232"/>
                  <a:pt x="0" y="6286491"/>
                </a:cubicBezTo>
                <a:cubicBezTo>
                  <a:pt x="-39461" y="6138750"/>
                  <a:pt x="30724" y="6075013"/>
                  <a:pt x="0" y="5920731"/>
                </a:cubicBezTo>
                <a:cubicBezTo>
                  <a:pt x="-30724" y="5766449"/>
                  <a:pt x="9174" y="5506208"/>
                  <a:pt x="0" y="5349232"/>
                </a:cubicBezTo>
                <a:cubicBezTo>
                  <a:pt x="-9174" y="5192256"/>
                  <a:pt x="143" y="4883161"/>
                  <a:pt x="0" y="4640573"/>
                </a:cubicBezTo>
                <a:cubicBezTo>
                  <a:pt x="-143" y="4397985"/>
                  <a:pt x="30892" y="4111613"/>
                  <a:pt x="0" y="3931914"/>
                </a:cubicBezTo>
                <a:cubicBezTo>
                  <a:pt x="-30892" y="3752215"/>
                  <a:pt x="1939" y="3558940"/>
                  <a:pt x="0" y="3223255"/>
                </a:cubicBezTo>
                <a:cubicBezTo>
                  <a:pt x="-1939" y="2887570"/>
                  <a:pt x="47546" y="2806116"/>
                  <a:pt x="0" y="2651756"/>
                </a:cubicBezTo>
                <a:cubicBezTo>
                  <a:pt x="-47546" y="2497396"/>
                  <a:pt x="29692" y="2426232"/>
                  <a:pt x="0" y="2285997"/>
                </a:cubicBezTo>
                <a:cubicBezTo>
                  <a:pt x="-29692" y="2145762"/>
                  <a:pt x="33345" y="1843294"/>
                  <a:pt x="0" y="1714497"/>
                </a:cubicBezTo>
                <a:cubicBezTo>
                  <a:pt x="-33345" y="1585700"/>
                  <a:pt x="30781" y="1422251"/>
                  <a:pt x="0" y="1348738"/>
                </a:cubicBezTo>
                <a:cubicBezTo>
                  <a:pt x="-30781" y="1275225"/>
                  <a:pt x="4765" y="1064776"/>
                  <a:pt x="0" y="982979"/>
                </a:cubicBezTo>
                <a:cubicBezTo>
                  <a:pt x="-4765" y="901182"/>
                  <a:pt x="117729" y="389027"/>
                  <a:pt x="0" y="0"/>
                </a:cubicBezTo>
                <a:close/>
              </a:path>
              <a:path w="12191980" h="6857990" stroke="0" extrusionOk="0">
                <a:moveTo>
                  <a:pt x="0" y="0"/>
                </a:moveTo>
                <a:cubicBezTo>
                  <a:pt x="111670" y="-6974"/>
                  <a:pt x="199599" y="11131"/>
                  <a:pt x="336731" y="0"/>
                </a:cubicBezTo>
                <a:cubicBezTo>
                  <a:pt x="473863" y="-11131"/>
                  <a:pt x="778833" y="24752"/>
                  <a:pt x="917301" y="0"/>
                </a:cubicBezTo>
                <a:cubicBezTo>
                  <a:pt x="1055769" y="-24752"/>
                  <a:pt x="1345353" y="270"/>
                  <a:pt x="1619792" y="0"/>
                </a:cubicBezTo>
                <a:cubicBezTo>
                  <a:pt x="1894231" y="-270"/>
                  <a:pt x="1779269" y="24293"/>
                  <a:pt x="1834603" y="0"/>
                </a:cubicBezTo>
                <a:cubicBezTo>
                  <a:pt x="1889937" y="-24293"/>
                  <a:pt x="2101144" y="21041"/>
                  <a:pt x="2171334" y="0"/>
                </a:cubicBezTo>
                <a:cubicBezTo>
                  <a:pt x="2241524" y="-21041"/>
                  <a:pt x="2646263" y="137"/>
                  <a:pt x="2995744" y="0"/>
                </a:cubicBezTo>
                <a:cubicBezTo>
                  <a:pt x="3345225" y="-137"/>
                  <a:pt x="3166503" y="19196"/>
                  <a:pt x="3210555" y="0"/>
                </a:cubicBezTo>
                <a:cubicBezTo>
                  <a:pt x="3254607" y="-19196"/>
                  <a:pt x="3586774" y="1136"/>
                  <a:pt x="3791125" y="0"/>
                </a:cubicBezTo>
                <a:cubicBezTo>
                  <a:pt x="3995476" y="-1136"/>
                  <a:pt x="4352692" y="64550"/>
                  <a:pt x="4615535" y="0"/>
                </a:cubicBezTo>
                <a:cubicBezTo>
                  <a:pt x="4878378" y="-64550"/>
                  <a:pt x="4990843" y="30744"/>
                  <a:pt x="5318026" y="0"/>
                </a:cubicBezTo>
                <a:cubicBezTo>
                  <a:pt x="5645209" y="-30744"/>
                  <a:pt x="5570318" y="8926"/>
                  <a:pt x="5654756" y="0"/>
                </a:cubicBezTo>
                <a:cubicBezTo>
                  <a:pt x="5739194" y="-8926"/>
                  <a:pt x="5970796" y="21182"/>
                  <a:pt x="6113407" y="0"/>
                </a:cubicBezTo>
                <a:cubicBezTo>
                  <a:pt x="6256018" y="-21182"/>
                  <a:pt x="6627854" y="1063"/>
                  <a:pt x="6937817" y="0"/>
                </a:cubicBezTo>
                <a:cubicBezTo>
                  <a:pt x="7247780" y="-1063"/>
                  <a:pt x="7244595" y="61989"/>
                  <a:pt x="7518388" y="0"/>
                </a:cubicBezTo>
                <a:cubicBezTo>
                  <a:pt x="7792181" y="-61989"/>
                  <a:pt x="7959051" y="82711"/>
                  <a:pt x="8220878" y="0"/>
                </a:cubicBezTo>
                <a:cubicBezTo>
                  <a:pt x="8482705" y="-82711"/>
                  <a:pt x="8810871" y="23149"/>
                  <a:pt x="9045288" y="0"/>
                </a:cubicBezTo>
                <a:cubicBezTo>
                  <a:pt x="9279705" y="-23149"/>
                  <a:pt x="9257124" y="1552"/>
                  <a:pt x="9382019" y="0"/>
                </a:cubicBezTo>
                <a:cubicBezTo>
                  <a:pt x="9506914" y="-1552"/>
                  <a:pt x="9925820" y="49969"/>
                  <a:pt x="10206429" y="0"/>
                </a:cubicBezTo>
                <a:cubicBezTo>
                  <a:pt x="10487038" y="-49969"/>
                  <a:pt x="10337889" y="20739"/>
                  <a:pt x="10421240" y="0"/>
                </a:cubicBezTo>
                <a:cubicBezTo>
                  <a:pt x="10504591" y="-20739"/>
                  <a:pt x="11070302" y="44188"/>
                  <a:pt x="11245650" y="0"/>
                </a:cubicBezTo>
                <a:cubicBezTo>
                  <a:pt x="11420998" y="-44188"/>
                  <a:pt x="11783926" y="49216"/>
                  <a:pt x="12191980" y="0"/>
                </a:cubicBezTo>
                <a:cubicBezTo>
                  <a:pt x="12224219" y="235556"/>
                  <a:pt x="12152231" y="482873"/>
                  <a:pt x="12191980" y="640079"/>
                </a:cubicBezTo>
                <a:cubicBezTo>
                  <a:pt x="12231729" y="797285"/>
                  <a:pt x="12111701" y="1142515"/>
                  <a:pt x="12191980" y="1348738"/>
                </a:cubicBezTo>
                <a:cubicBezTo>
                  <a:pt x="12272259" y="1554961"/>
                  <a:pt x="12160259" y="1628976"/>
                  <a:pt x="12191980" y="1851657"/>
                </a:cubicBezTo>
                <a:cubicBezTo>
                  <a:pt x="12223701" y="2074338"/>
                  <a:pt x="12147869" y="2155178"/>
                  <a:pt x="12191980" y="2285997"/>
                </a:cubicBezTo>
                <a:cubicBezTo>
                  <a:pt x="12236091" y="2416816"/>
                  <a:pt x="12184660" y="2654898"/>
                  <a:pt x="12191980" y="2926076"/>
                </a:cubicBezTo>
                <a:cubicBezTo>
                  <a:pt x="12199300" y="3197254"/>
                  <a:pt x="12140428" y="3156278"/>
                  <a:pt x="12191980" y="3360415"/>
                </a:cubicBezTo>
                <a:cubicBezTo>
                  <a:pt x="12243532" y="3564552"/>
                  <a:pt x="12152280" y="3850625"/>
                  <a:pt x="12191980" y="4000494"/>
                </a:cubicBezTo>
                <a:cubicBezTo>
                  <a:pt x="12231680" y="4150363"/>
                  <a:pt x="12152610" y="4477585"/>
                  <a:pt x="12191980" y="4640573"/>
                </a:cubicBezTo>
                <a:cubicBezTo>
                  <a:pt x="12231350" y="4803561"/>
                  <a:pt x="12175327" y="4959491"/>
                  <a:pt x="12191980" y="5143492"/>
                </a:cubicBezTo>
                <a:cubicBezTo>
                  <a:pt x="12208633" y="5327493"/>
                  <a:pt x="12157324" y="5622817"/>
                  <a:pt x="12191980" y="5783572"/>
                </a:cubicBezTo>
                <a:cubicBezTo>
                  <a:pt x="12226636" y="5944327"/>
                  <a:pt x="12141962" y="6446804"/>
                  <a:pt x="12191980" y="6857990"/>
                </a:cubicBezTo>
                <a:cubicBezTo>
                  <a:pt x="12112368" y="6881590"/>
                  <a:pt x="12022206" y="6830291"/>
                  <a:pt x="11855249" y="6857990"/>
                </a:cubicBezTo>
                <a:cubicBezTo>
                  <a:pt x="11688292" y="6885689"/>
                  <a:pt x="11530036" y="6834927"/>
                  <a:pt x="11396598" y="6857990"/>
                </a:cubicBezTo>
                <a:cubicBezTo>
                  <a:pt x="11263160" y="6881053"/>
                  <a:pt x="11190182" y="6850320"/>
                  <a:pt x="11059868" y="6857990"/>
                </a:cubicBezTo>
                <a:cubicBezTo>
                  <a:pt x="10929554" y="6865660"/>
                  <a:pt x="10747473" y="6828001"/>
                  <a:pt x="10601217" y="6857990"/>
                </a:cubicBezTo>
                <a:cubicBezTo>
                  <a:pt x="10454961" y="6887979"/>
                  <a:pt x="10454584" y="6836523"/>
                  <a:pt x="10386406" y="6857990"/>
                </a:cubicBezTo>
                <a:cubicBezTo>
                  <a:pt x="10318228" y="6879457"/>
                  <a:pt x="10219619" y="6846341"/>
                  <a:pt x="10171595" y="6857990"/>
                </a:cubicBezTo>
                <a:cubicBezTo>
                  <a:pt x="10123571" y="6869639"/>
                  <a:pt x="9917927" y="6819717"/>
                  <a:pt x="9834864" y="6857990"/>
                </a:cubicBezTo>
                <a:cubicBezTo>
                  <a:pt x="9751801" y="6896263"/>
                  <a:pt x="9587299" y="6818586"/>
                  <a:pt x="9376213" y="6857990"/>
                </a:cubicBezTo>
                <a:cubicBezTo>
                  <a:pt x="9165127" y="6897394"/>
                  <a:pt x="9234686" y="6850423"/>
                  <a:pt x="9161402" y="6857990"/>
                </a:cubicBezTo>
                <a:cubicBezTo>
                  <a:pt x="9088118" y="6865557"/>
                  <a:pt x="8739704" y="6842845"/>
                  <a:pt x="8458912" y="6857990"/>
                </a:cubicBezTo>
                <a:cubicBezTo>
                  <a:pt x="8178120" y="6873135"/>
                  <a:pt x="8081878" y="6826174"/>
                  <a:pt x="7878341" y="6857990"/>
                </a:cubicBezTo>
                <a:cubicBezTo>
                  <a:pt x="7674804" y="6889806"/>
                  <a:pt x="7563386" y="6843782"/>
                  <a:pt x="7297771" y="6857990"/>
                </a:cubicBezTo>
                <a:cubicBezTo>
                  <a:pt x="7032156" y="6872198"/>
                  <a:pt x="6902584" y="6799406"/>
                  <a:pt x="6717200" y="6857990"/>
                </a:cubicBezTo>
                <a:cubicBezTo>
                  <a:pt x="6531816" y="6916574"/>
                  <a:pt x="6576924" y="6834838"/>
                  <a:pt x="6502389" y="6857990"/>
                </a:cubicBezTo>
                <a:cubicBezTo>
                  <a:pt x="6427854" y="6881142"/>
                  <a:pt x="6356495" y="6848209"/>
                  <a:pt x="6287578" y="6857990"/>
                </a:cubicBezTo>
                <a:cubicBezTo>
                  <a:pt x="6218661" y="6867771"/>
                  <a:pt x="5983430" y="6855949"/>
                  <a:pt x="5707008" y="6857990"/>
                </a:cubicBezTo>
                <a:cubicBezTo>
                  <a:pt x="5430586" y="6860031"/>
                  <a:pt x="5062279" y="6801367"/>
                  <a:pt x="4882598" y="6857990"/>
                </a:cubicBezTo>
                <a:cubicBezTo>
                  <a:pt x="4702917" y="6914613"/>
                  <a:pt x="4477571" y="6820811"/>
                  <a:pt x="4180107" y="6857990"/>
                </a:cubicBezTo>
                <a:cubicBezTo>
                  <a:pt x="3882643" y="6895169"/>
                  <a:pt x="3549244" y="6845187"/>
                  <a:pt x="3355697" y="6857990"/>
                </a:cubicBezTo>
                <a:cubicBezTo>
                  <a:pt x="3162150" y="6870793"/>
                  <a:pt x="3014865" y="6819433"/>
                  <a:pt x="2775127" y="6857990"/>
                </a:cubicBezTo>
                <a:cubicBezTo>
                  <a:pt x="2535389" y="6896547"/>
                  <a:pt x="2545717" y="6849426"/>
                  <a:pt x="2438396" y="6857990"/>
                </a:cubicBezTo>
                <a:cubicBezTo>
                  <a:pt x="2331075" y="6866554"/>
                  <a:pt x="2210164" y="6841983"/>
                  <a:pt x="2101665" y="6857990"/>
                </a:cubicBezTo>
                <a:cubicBezTo>
                  <a:pt x="1993166" y="6873997"/>
                  <a:pt x="1793323" y="6833590"/>
                  <a:pt x="1521095" y="6857990"/>
                </a:cubicBezTo>
                <a:cubicBezTo>
                  <a:pt x="1248867" y="6882390"/>
                  <a:pt x="1357990" y="6851925"/>
                  <a:pt x="1306284" y="6857990"/>
                </a:cubicBezTo>
                <a:cubicBezTo>
                  <a:pt x="1254578" y="6864055"/>
                  <a:pt x="845671" y="6832918"/>
                  <a:pt x="603793" y="6857990"/>
                </a:cubicBezTo>
                <a:cubicBezTo>
                  <a:pt x="361915" y="6883062"/>
                  <a:pt x="217477" y="6800059"/>
                  <a:pt x="0" y="6857990"/>
                </a:cubicBezTo>
                <a:cubicBezTo>
                  <a:pt x="-5200" y="6696976"/>
                  <a:pt x="32900" y="6656743"/>
                  <a:pt x="0" y="6492231"/>
                </a:cubicBezTo>
                <a:cubicBezTo>
                  <a:pt x="-32900" y="6327719"/>
                  <a:pt x="18445" y="6058845"/>
                  <a:pt x="0" y="5783572"/>
                </a:cubicBezTo>
                <a:cubicBezTo>
                  <a:pt x="-18445" y="5508299"/>
                  <a:pt x="36970" y="5443002"/>
                  <a:pt x="0" y="5349232"/>
                </a:cubicBezTo>
                <a:cubicBezTo>
                  <a:pt x="-36970" y="5255462"/>
                  <a:pt x="46664" y="4906804"/>
                  <a:pt x="0" y="4640573"/>
                </a:cubicBezTo>
                <a:cubicBezTo>
                  <a:pt x="-46664" y="4374342"/>
                  <a:pt x="29403" y="4313418"/>
                  <a:pt x="0" y="4137654"/>
                </a:cubicBezTo>
                <a:cubicBezTo>
                  <a:pt x="-29403" y="3961890"/>
                  <a:pt x="30859" y="3625607"/>
                  <a:pt x="0" y="3428995"/>
                </a:cubicBezTo>
                <a:cubicBezTo>
                  <a:pt x="-30859" y="3232383"/>
                  <a:pt x="79492" y="2922119"/>
                  <a:pt x="0" y="2720336"/>
                </a:cubicBezTo>
                <a:cubicBezTo>
                  <a:pt x="-79492" y="2518553"/>
                  <a:pt x="67716" y="2370401"/>
                  <a:pt x="0" y="2148837"/>
                </a:cubicBezTo>
                <a:cubicBezTo>
                  <a:pt x="-67716" y="1927273"/>
                  <a:pt x="8617" y="1776731"/>
                  <a:pt x="0" y="1645918"/>
                </a:cubicBezTo>
                <a:cubicBezTo>
                  <a:pt x="-8617" y="1515105"/>
                  <a:pt x="14493" y="1427458"/>
                  <a:pt x="0" y="1280158"/>
                </a:cubicBezTo>
                <a:cubicBezTo>
                  <a:pt x="-14493" y="1132858"/>
                  <a:pt x="26227" y="894739"/>
                  <a:pt x="0" y="777239"/>
                </a:cubicBezTo>
                <a:cubicBezTo>
                  <a:pt x="-26227" y="659739"/>
                  <a:pt x="18435" y="234230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574922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6532-F0D4-DDB5-03E8-B84FD330E8E4}"/>
              </a:ext>
            </a:extLst>
          </p:cNvPr>
          <p:cNvSpPr txBox="1"/>
          <p:nvPr/>
        </p:nvSpPr>
        <p:spPr>
          <a:xfrm>
            <a:off x="7204436" y="571361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32BDC-4A7C-416A-6B81-F186A571979B}"/>
              </a:ext>
            </a:extLst>
          </p:cNvPr>
          <p:cNvSpPr txBox="1"/>
          <p:nvPr/>
        </p:nvSpPr>
        <p:spPr>
          <a:xfrm>
            <a:off x="450289" y="272902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rgbClr val="996633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43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41DBE30-937C-D36F-5238-7202E2A37DAE}"/>
              </a:ext>
            </a:extLst>
          </p:cNvPr>
          <p:cNvGrpSpPr/>
          <p:nvPr/>
        </p:nvGrpSpPr>
        <p:grpSpPr>
          <a:xfrm>
            <a:off x="1665314" y="716932"/>
            <a:ext cx="8129852" cy="5424136"/>
            <a:chOff x="1665314" y="716932"/>
            <a:chExt cx="8129852" cy="5424136"/>
          </a:xfrm>
        </p:grpSpPr>
        <p:pic>
          <p:nvPicPr>
            <p:cNvPr id="154" name="Picture 153" descr="A close up of blue roses&#10;&#10;Description automatically generated">
              <a:extLst>
                <a:ext uri="{FF2B5EF4-FFF2-40B4-BE49-F238E27FC236}">
                  <a16:creationId xmlns:a16="http://schemas.microsoft.com/office/drawing/2014/main" id="{4B1AAFD7-634D-B539-6D5A-E5158FCE8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314" y="716932"/>
              <a:ext cx="8129852" cy="542413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0070C0"/>
              </a:solidFill>
              <a:miter lim="800000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B2C362-12A1-C10B-546B-87321117DBB2}"/>
                </a:ext>
              </a:extLst>
            </p:cNvPr>
            <p:cNvSpPr txBox="1"/>
            <p:nvPr/>
          </p:nvSpPr>
          <p:spPr>
            <a:xfrm>
              <a:off x="2115548" y="1024673"/>
              <a:ext cx="4635953" cy="646331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1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4F3C79-0A28-D058-18B5-F180DEA7EF25}"/>
                </a:ext>
              </a:extLst>
            </p:cNvPr>
            <p:cNvSpPr txBox="1"/>
            <p:nvPr/>
          </p:nvSpPr>
          <p:spPr>
            <a:xfrm>
              <a:off x="4682906" y="5087804"/>
              <a:ext cx="4635953" cy="646331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1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0040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A skull with bats on it&#10;&#10;Description automatically generated">
            <a:extLst>
              <a:ext uri="{FF2B5EF4-FFF2-40B4-BE49-F238E27FC236}">
                <a16:creationId xmlns:a16="http://schemas.microsoft.com/office/drawing/2014/main" id="{E9BB4ECE-6F41-C0A4-7503-DB01638A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27245"/>
          <a:stretch/>
        </p:blipFill>
        <p:spPr>
          <a:xfrm>
            <a:off x="3882570" y="10"/>
            <a:ext cx="8309429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048709-EB2E-4615-50B2-7ADD38E8F4F8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30232-D991-D8F9-FA51-AC7D14AD4B9E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784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 descr="A group of pink and white fish&#10;&#10;Description automatically generated">
            <a:extLst>
              <a:ext uri="{FF2B5EF4-FFF2-40B4-BE49-F238E27FC236}">
                <a16:creationId xmlns:a16="http://schemas.microsoft.com/office/drawing/2014/main" id="{3C0B2FCE-4DED-8358-B4B8-44C5ACA49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90074">
            <a:off x="947671" y="336670"/>
            <a:ext cx="10994947" cy="61846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4FEC0-EB0D-598B-1356-C8DBF22B819F}"/>
              </a:ext>
            </a:extLst>
          </p:cNvPr>
          <p:cNvSpPr txBox="1"/>
          <p:nvPr/>
        </p:nvSpPr>
        <p:spPr>
          <a:xfrm>
            <a:off x="7196528" y="5743139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chemeClr val="accent5">
                <a:lumMod val="40000"/>
                <a:lumOff val="6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40000"/>
                      <a:lumOff val="6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40000"/>
                    <a:lumOff val="6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D2BA1-54EC-63F9-8AD8-79807659509E}"/>
              </a:ext>
            </a:extLst>
          </p:cNvPr>
          <p:cNvSpPr txBox="1"/>
          <p:nvPr/>
        </p:nvSpPr>
        <p:spPr>
          <a:xfrm>
            <a:off x="382864" y="392513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rgbClr val="00808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808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00808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65246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 descr="A house with pumpkins and a full moon&#10;&#10;Description automatically generated">
            <a:extLst>
              <a:ext uri="{FF2B5EF4-FFF2-40B4-BE49-F238E27FC236}">
                <a16:creationId xmlns:a16="http://schemas.microsoft.com/office/drawing/2014/main" id="{EDDC82E2-82FD-817A-16C0-DB3E510C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C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8E844-9EF0-E2E7-BD4B-33519033F641}"/>
              </a:ext>
            </a:extLst>
          </p:cNvPr>
          <p:cNvSpPr txBox="1"/>
          <p:nvPr/>
        </p:nvSpPr>
        <p:spPr>
          <a:xfrm>
            <a:off x="1153783" y="48671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39719-8E36-6FFB-F7AA-97BD90960582}"/>
              </a:ext>
            </a:extLst>
          </p:cNvPr>
          <p:cNvSpPr txBox="1"/>
          <p:nvPr/>
        </p:nvSpPr>
        <p:spPr>
          <a:xfrm>
            <a:off x="1153783" y="554029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94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559D998-AB6C-46E1-B394-118E9A1E2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 descr="A person holding a small green leaf&#10;&#10;Description automatically generated">
            <a:extLst>
              <a:ext uri="{FF2B5EF4-FFF2-40B4-BE49-F238E27FC236}">
                <a16:creationId xmlns:a16="http://schemas.microsoft.com/office/drawing/2014/main" id="{4E32DBA8-8D7A-1E6E-F95A-D0A147000B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" r="-1" b="-1"/>
          <a:stretch/>
        </p:blipFill>
        <p:spPr>
          <a:xfrm>
            <a:off x="20" y="10"/>
            <a:ext cx="12191980" cy="6865943"/>
          </a:xfrm>
          <a:custGeom>
            <a:avLst/>
            <a:gdLst>
              <a:gd name="connsiteX0" fmla="*/ 0 w 12191980"/>
              <a:gd name="connsiteY0" fmla="*/ 0 h 6865943"/>
              <a:gd name="connsiteX1" fmla="*/ 669201 w 12191980"/>
              <a:gd name="connsiteY1" fmla="*/ 0 h 6865943"/>
              <a:gd name="connsiteX2" fmla="*/ 1338403 w 12191980"/>
              <a:gd name="connsiteY2" fmla="*/ 0 h 6865943"/>
              <a:gd name="connsiteX3" fmla="*/ 1766253 w 12191980"/>
              <a:gd name="connsiteY3" fmla="*/ 0 h 6865943"/>
              <a:gd name="connsiteX4" fmla="*/ 2375117 w 12191980"/>
              <a:gd name="connsiteY4" fmla="*/ 0 h 6865943"/>
              <a:gd name="connsiteX5" fmla="*/ 2742629 w 12191980"/>
              <a:gd name="connsiteY5" fmla="*/ 0 h 6865943"/>
              <a:gd name="connsiteX6" fmla="*/ 3291155 w 12191980"/>
              <a:gd name="connsiteY6" fmla="*/ 0 h 6865943"/>
              <a:gd name="connsiteX7" fmla="*/ 3900019 w 12191980"/>
              <a:gd name="connsiteY7" fmla="*/ 0 h 6865943"/>
              <a:gd name="connsiteX8" fmla="*/ 4448544 w 12191980"/>
              <a:gd name="connsiteY8" fmla="*/ 0 h 6865943"/>
              <a:gd name="connsiteX9" fmla="*/ 4876395 w 12191980"/>
              <a:gd name="connsiteY9" fmla="*/ 0 h 6865943"/>
              <a:gd name="connsiteX10" fmla="*/ 5364583 w 12191980"/>
              <a:gd name="connsiteY10" fmla="*/ 0 h 6865943"/>
              <a:gd name="connsiteX11" fmla="*/ 6033784 w 12191980"/>
              <a:gd name="connsiteY11" fmla="*/ 0 h 6865943"/>
              <a:gd name="connsiteX12" fmla="*/ 6104621 w 12191980"/>
              <a:gd name="connsiteY12" fmla="*/ 17469 h 6865943"/>
              <a:gd name="connsiteX13" fmla="*/ 6198100 w 12191980"/>
              <a:gd name="connsiteY13" fmla="*/ 26920 h 6865943"/>
              <a:gd name="connsiteX14" fmla="*/ 6231500 w 12191980"/>
              <a:gd name="connsiteY14" fmla="*/ 33471 h 6865943"/>
              <a:gd name="connsiteX15" fmla="*/ 6283657 w 12191980"/>
              <a:gd name="connsiteY15" fmla="*/ 52118 h 6865943"/>
              <a:gd name="connsiteX16" fmla="*/ 6321591 w 12191980"/>
              <a:gd name="connsiteY16" fmla="*/ 66012 h 6865943"/>
              <a:gd name="connsiteX17" fmla="*/ 6382164 w 12191980"/>
              <a:gd name="connsiteY17" fmla="*/ 75364 h 6865943"/>
              <a:gd name="connsiteX18" fmla="*/ 6428846 w 12191980"/>
              <a:gd name="connsiteY18" fmla="*/ 91990 h 6865943"/>
              <a:gd name="connsiteX19" fmla="*/ 6491467 w 12191980"/>
              <a:gd name="connsiteY19" fmla="*/ 114241 h 6865943"/>
              <a:gd name="connsiteX20" fmla="*/ 6541317 w 12191980"/>
              <a:gd name="connsiteY20" fmla="*/ 130360 h 6865943"/>
              <a:gd name="connsiteX21" fmla="*/ 6655289 w 12191980"/>
              <a:gd name="connsiteY21" fmla="*/ 165961 h 6865943"/>
              <a:gd name="connsiteX22" fmla="*/ 6718345 w 12191980"/>
              <a:gd name="connsiteY22" fmla="*/ 185096 h 6865943"/>
              <a:gd name="connsiteX23" fmla="*/ 6754042 w 12191980"/>
              <a:gd name="connsiteY23" fmla="*/ 200036 h 6865943"/>
              <a:gd name="connsiteX24" fmla="*/ 6790272 w 12191980"/>
              <a:gd name="connsiteY24" fmla="*/ 215676 h 6865943"/>
              <a:gd name="connsiteX25" fmla="*/ 6833967 w 12191980"/>
              <a:gd name="connsiteY25" fmla="*/ 240167 h 6865943"/>
              <a:gd name="connsiteX26" fmla="*/ 6843969 w 12191980"/>
              <a:gd name="connsiteY26" fmla="*/ 246899 h 6865943"/>
              <a:gd name="connsiteX27" fmla="*/ 6854433 w 12191980"/>
              <a:gd name="connsiteY27" fmla="*/ 248080 h 6865943"/>
              <a:gd name="connsiteX28" fmla="*/ 6854588 w 12191980"/>
              <a:gd name="connsiteY28" fmla="*/ 248377 h 6865943"/>
              <a:gd name="connsiteX29" fmla="*/ 6869352 w 12191980"/>
              <a:gd name="connsiteY29" fmla="*/ 251342 h 6865943"/>
              <a:gd name="connsiteX30" fmla="*/ 6937060 w 12191980"/>
              <a:gd name="connsiteY30" fmla="*/ 277011 h 6865943"/>
              <a:gd name="connsiteX31" fmla="*/ 6968392 w 12191980"/>
              <a:gd name="connsiteY31" fmla="*/ 281042 h 6865943"/>
              <a:gd name="connsiteX32" fmla="*/ 6995926 w 12191980"/>
              <a:gd name="connsiteY32" fmla="*/ 286591 h 6865943"/>
              <a:gd name="connsiteX33" fmla="*/ 7029689 w 12191980"/>
              <a:gd name="connsiteY33" fmla="*/ 290236 h 6865943"/>
              <a:gd name="connsiteX34" fmla="*/ 7054092 w 12191980"/>
              <a:gd name="connsiteY34" fmla="*/ 294334 h 6865943"/>
              <a:gd name="connsiteX35" fmla="*/ 7059666 w 12191980"/>
              <a:gd name="connsiteY35" fmla="*/ 296407 h 6865943"/>
              <a:gd name="connsiteX36" fmla="*/ 7092155 w 12191980"/>
              <a:gd name="connsiteY36" fmla="*/ 293203 h 6865943"/>
              <a:gd name="connsiteX37" fmla="*/ 7108375 w 12191980"/>
              <a:gd name="connsiteY37" fmla="*/ 293024 h 6865943"/>
              <a:gd name="connsiteX38" fmla="*/ 7114127 w 12191980"/>
              <a:gd name="connsiteY38" fmla="*/ 289927 h 6865943"/>
              <a:gd name="connsiteX39" fmla="*/ 7137476 w 12191980"/>
              <a:gd name="connsiteY39" fmla="*/ 291210 h 6865943"/>
              <a:gd name="connsiteX40" fmla="*/ 7139717 w 12191980"/>
              <a:gd name="connsiteY40" fmla="*/ 292504 h 6865943"/>
              <a:gd name="connsiteX41" fmla="*/ 7172520 w 12191980"/>
              <a:gd name="connsiteY41" fmla="*/ 286906 h 6865943"/>
              <a:gd name="connsiteX42" fmla="*/ 7213446 w 12191980"/>
              <a:gd name="connsiteY42" fmla="*/ 290966 h 6865943"/>
              <a:gd name="connsiteX43" fmla="*/ 7371814 w 12191980"/>
              <a:gd name="connsiteY43" fmla="*/ 290700 h 6865943"/>
              <a:gd name="connsiteX44" fmla="*/ 7472670 w 12191980"/>
              <a:gd name="connsiteY44" fmla="*/ 298809 h 6865943"/>
              <a:gd name="connsiteX45" fmla="*/ 7548736 w 12191980"/>
              <a:gd name="connsiteY45" fmla="*/ 312382 h 6865943"/>
              <a:gd name="connsiteX46" fmla="*/ 7586651 w 12191980"/>
              <a:gd name="connsiteY46" fmla="*/ 320108 h 6865943"/>
              <a:gd name="connsiteX47" fmla="*/ 7693008 w 12191980"/>
              <a:gd name="connsiteY47" fmla="*/ 327437 h 6865943"/>
              <a:gd name="connsiteX48" fmla="*/ 7735301 w 12191980"/>
              <a:gd name="connsiteY48" fmla="*/ 336479 h 6865943"/>
              <a:gd name="connsiteX49" fmla="*/ 7952569 w 12191980"/>
              <a:gd name="connsiteY49" fmla="*/ 347367 h 6865943"/>
              <a:gd name="connsiteX50" fmla="*/ 8033731 w 12191980"/>
              <a:gd name="connsiteY50" fmla="*/ 357850 h 6865943"/>
              <a:gd name="connsiteX51" fmla="*/ 8052054 w 12191980"/>
              <a:gd name="connsiteY51" fmla="*/ 354732 h 6865943"/>
              <a:gd name="connsiteX52" fmla="*/ 8087420 w 12191980"/>
              <a:gd name="connsiteY52" fmla="*/ 359938 h 6865943"/>
              <a:gd name="connsiteX53" fmla="*/ 8113385 w 12191980"/>
              <a:gd name="connsiteY53" fmla="*/ 370090 h 6865943"/>
              <a:gd name="connsiteX54" fmla="*/ 8137790 w 12191980"/>
              <a:gd name="connsiteY54" fmla="*/ 376531 h 6865943"/>
              <a:gd name="connsiteX55" fmla="*/ 8167124 w 12191980"/>
              <a:gd name="connsiteY55" fmla="*/ 379265 h 6865943"/>
              <a:gd name="connsiteX56" fmla="*/ 8188543 w 12191980"/>
              <a:gd name="connsiteY56" fmla="*/ 389360 h 6865943"/>
              <a:gd name="connsiteX57" fmla="*/ 8338168 w 12191980"/>
              <a:gd name="connsiteY57" fmla="*/ 404731 h 6865943"/>
              <a:gd name="connsiteX58" fmla="*/ 8407173 w 12191980"/>
              <a:gd name="connsiteY58" fmla="*/ 417542 h 6865943"/>
              <a:gd name="connsiteX59" fmla="*/ 8459751 w 12191980"/>
              <a:gd name="connsiteY59" fmla="*/ 418379 h 6865943"/>
              <a:gd name="connsiteX60" fmla="*/ 8485745 w 12191980"/>
              <a:gd name="connsiteY60" fmla="*/ 423786 h 6865943"/>
              <a:gd name="connsiteX61" fmla="*/ 8547482 w 12191980"/>
              <a:gd name="connsiteY61" fmla="*/ 448214 h 6865943"/>
              <a:gd name="connsiteX62" fmla="*/ 8570600 w 12191980"/>
              <a:gd name="connsiteY62" fmla="*/ 453863 h 6865943"/>
              <a:gd name="connsiteX63" fmla="*/ 8595107 w 12191980"/>
              <a:gd name="connsiteY63" fmla="*/ 467287 h 6865943"/>
              <a:gd name="connsiteX64" fmla="*/ 8678111 w 12191980"/>
              <a:gd name="connsiteY64" fmla="*/ 476026 h 6865943"/>
              <a:gd name="connsiteX65" fmla="*/ 8747188 w 12191980"/>
              <a:gd name="connsiteY65" fmla="*/ 464783 h 6865943"/>
              <a:gd name="connsiteX66" fmla="*/ 8790677 w 12191980"/>
              <a:gd name="connsiteY66" fmla="*/ 467282 h 6865943"/>
              <a:gd name="connsiteX67" fmla="*/ 8875283 w 12191980"/>
              <a:gd name="connsiteY67" fmla="*/ 472879 h 6865943"/>
              <a:gd name="connsiteX68" fmla="*/ 9032291 w 12191980"/>
              <a:gd name="connsiteY68" fmla="*/ 472139 h 6865943"/>
              <a:gd name="connsiteX69" fmla="*/ 9122420 w 12191980"/>
              <a:gd name="connsiteY69" fmla="*/ 483989 h 6865943"/>
              <a:gd name="connsiteX70" fmla="*/ 9179155 w 12191980"/>
              <a:gd name="connsiteY70" fmla="*/ 491143 h 6865943"/>
              <a:gd name="connsiteX71" fmla="*/ 9230762 w 12191980"/>
              <a:gd name="connsiteY71" fmla="*/ 496459 h 6865943"/>
              <a:gd name="connsiteX72" fmla="*/ 9269298 w 12191980"/>
              <a:gd name="connsiteY72" fmla="*/ 503801 h 6865943"/>
              <a:gd name="connsiteX73" fmla="*/ 9343718 w 12191980"/>
              <a:gd name="connsiteY73" fmla="*/ 507118 h 6865943"/>
              <a:gd name="connsiteX74" fmla="*/ 9372156 w 12191980"/>
              <a:gd name="connsiteY74" fmla="*/ 510986 h 6865943"/>
              <a:gd name="connsiteX75" fmla="*/ 9406840 w 12191980"/>
              <a:gd name="connsiteY75" fmla="*/ 516529 h 6865943"/>
              <a:gd name="connsiteX76" fmla="*/ 9423808 w 12191980"/>
              <a:gd name="connsiteY76" fmla="*/ 514017 h 6865943"/>
              <a:gd name="connsiteX77" fmla="*/ 9460766 w 12191980"/>
              <a:gd name="connsiteY77" fmla="*/ 509938 h 6865943"/>
              <a:gd name="connsiteX78" fmla="*/ 9486128 w 12191980"/>
              <a:gd name="connsiteY78" fmla="*/ 514052 h 6865943"/>
              <a:gd name="connsiteX79" fmla="*/ 9513219 w 12191980"/>
              <a:gd name="connsiteY79" fmla="*/ 505918 h 6865943"/>
              <a:gd name="connsiteX80" fmla="*/ 9569439 w 12191980"/>
              <a:gd name="connsiteY80" fmla="*/ 507642 h 6865943"/>
              <a:gd name="connsiteX81" fmla="*/ 9628845 w 12191980"/>
              <a:gd name="connsiteY81" fmla="*/ 511235 h 6865943"/>
              <a:gd name="connsiteX82" fmla="*/ 9677935 w 12191980"/>
              <a:gd name="connsiteY82" fmla="*/ 522171 h 6865943"/>
              <a:gd name="connsiteX83" fmla="*/ 9720422 w 12191980"/>
              <a:gd name="connsiteY83" fmla="*/ 523802 h 6865943"/>
              <a:gd name="connsiteX84" fmla="*/ 9761187 w 12191980"/>
              <a:gd name="connsiteY84" fmla="*/ 532837 h 6865943"/>
              <a:gd name="connsiteX85" fmla="*/ 9785730 w 12191980"/>
              <a:gd name="connsiteY85" fmla="*/ 536426 h 6865943"/>
              <a:gd name="connsiteX86" fmla="*/ 9957976 w 12191980"/>
              <a:gd name="connsiteY86" fmla="*/ 562432 h 6865943"/>
              <a:gd name="connsiteX87" fmla="*/ 9980992 w 12191980"/>
              <a:gd name="connsiteY87" fmla="*/ 569804 h 6865943"/>
              <a:gd name="connsiteX88" fmla="*/ 10038142 w 12191980"/>
              <a:gd name="connsiteY88" fmla="*/ 565035 h 6865943"/>
              <a:gd name="connsiteX89" fmla="*/ 10071112 w 12191980"/>
              <a:gd name="connsiteY89" fmla="*/ 573884 h 6865943"/>
              <a:gd name="connsiteX90" fmla="*/ 10110813 w 12191980"/>
              <a:gd name="connsiteY90" fmla="*/ 569971 h 6865943"/>
              <a:gd name="connsiteX91" fmla="*/ 10177306 w 12191980"/>
              <a:gd name="connsiteY91" fmla="*/ 563753 h 6865943"/>
              <a:gd name="connsiteX92" fmla="*/ 10223207 w 12191980"/>
              <a:gd name="connsiteY92" fmla="*/ 563193 h 6865943"/>
              <a:gd name="connsiteX93" fmla="*/ 10297472 w 12191980"/>
              <a:gd name="connsiteY93" fmla="*/ 555356 h 6865943"/>
              <a:gd name="connsiteX94" fmla="*/ 10331595 w 12191980"/>
              <a:gd name="connsiteY94" fmla="*/ 556174 h 6865943"/>
              <a:gd name="connsiteX95" fmla="*/ 10398050 w 12191980"/>
              <a:gd name="connsiteY95" fmla="*/ 551938 h 6865943"/>
              <a:gd name="connsiteX96" fmla="*/ 10444586 w 12191980"/>
              <a:gd name="connsiteY96" fmla="*/ 547407 h 6865943"/>
              <a:gd name="connsiteX97" fmla="*/ 10496373 w 12191980"/>
              <a:gd name="connsiteY97" fmla="*/ 545966 h 6865943"/>
              <a:gd name="connsiteX98" fmla="*/ 10609641 w 12191980"/>
              <a:gd name="connsiteY98" fmla="*/ 543579 h 6865943"/>
              <a:gd name="connsiteX99" fmla="*/ 10638180 w 12191980"/>
              <a:gd name="connsiteY99" fmla="*/ 537174 h 6865943"/>
              <a:gd name="connsiteX100" fmla="*/ 10780484 w 12191980"/>
              <a:gd name="connsiteY100" fmla="*/ 524665 h 6865943"/>
              <a:gd name="connsiteX101" fmla="*/ 10875803 w 12191980"/>
              <a:gd name="connsiteY101" fmla="*/ 512247 h 6865943"/>
              <a:gd name="connsiteX102" fmla="*/ 10918807 w 12191980"/>
              <a:gd name="connsiteY102" fmla="*/ 510201 h 6865943"/>
              <a:gd name="connsiteX103" fmla="*/ 10960866 w 12191980"/>
              <a:gd name="connsiteY103" fmla="*/ 501042 h 6865943"/>
              <a:gd name="connsiteX104" fmla="*/ 11015559 w 12191980"/>
              <a:gd name="connsiteY104" fmla="*/ 493457 h 6865943"/>
              <a:gd name="connsiteX105" fmla="*/ 11045522 w 12191980"/>
              <a:gd name="connsiteY105" fmla="*/ 493870 h 6865943"/>
              <a:gd name="connsiteX106" fmla="*/ 11136961 w 12191980"/>
              <a:gd name="connsiteY106" fmla="*/ 502871 h 6865943"/>
              <a:gd name="connsiteX107" fmla="*/ 11158518 w 12191980"/>
              <a:gd name="connsiteY107" fmla="*/ 507023 h 6865943"/>
              <a:gd name="connsiteX108" fmla="*/ 11220911 w 12191980"/>
              <a:gd name="connsiteY108" fmla="*/ 504553 h 6865943"/>
              <a:gd name="connsiteX109" fmla="*/ 11290678 w 12191980"/>
              <a:gd name="connsiteY109" fmla="*/ 510201 h 6865943"/>
              <a:gd name="connsiteX110" fmla="*/ 11327596 w 12191980"/>
              <a:gd name="connsiteY110" fmla="*/ 513132 h 6865943"/>
              <a:gd name="connsiteX111" fmla="*/ 11391954 w 12191980"/>
              <a:gd name="connsiteY111" fmla="*/ 518882 h 6865943"/>
              <a:gd name="connsiteX112" fmla="*/ 11409741 w 12191980"/>
              <a:gd name="connsiteY112" fmla="*/ 526891 h 6865943"/>
              <a:gd name="connsiteX113" fmla="*/ 11456311 w 12191980"/>
              <a:gd name="connsiteY113" fmla="*/ 522524 h 6865943"/>
              <a:gd name="connsiteX114" fmla="*/ 11488322 w 12191980"/>
              <a:gd name="connsiteY114" fmla="*/ 531658 h 6865943"/>
              <a:gd name="connsiteX115" fmla="*/ 11631395 w 12191980"/>
              <a:gd name="connsiteY115" fmla="*/ 538701 h 6865943"/>
              <a:gd name="connsiteX116" fmla="*/ 11666244 w 12191980"/>
              <a:gd name="connsiteY116" fmla="*/ 536317 h 6865943"/>
              <a:gd name="connsiteX117" fmla="*/ 11724678 w 12191980"/>
              <a:gd name="connsiteY117" fmla="*/ 536686 h 6865943"/>
              <a:gd name="connsiteX118" fmla="*/ 11763787 w 12191980"/>
              <a:gd name="connsiteY118" fmla="*/ 545839 h 6865943"/>
              <a:gd name="connsiteX119" fmla="*/ 11798280 w 12191980"/>
              <a:gd name="connsiteY119" fmla="*/ 551526 h 6865943"/>
              <a:gd name="connsiteX120" fmla="*/ 11821696 w 12191980"/>
              <a:gd name="connsiteY120" fmla="*/ 557884 h 6865943"/>
              <a:gd name="connsiteX121" fmla="*/ 11839354 w 12191980"/>
              <a:gd name="connsiteY121" fmla="*/ 569830 h 6865943"/>
              <a:gd name="connsiteX122" fmla="*/ 11871702 w 12191980"/>
              <a:gd name="connsiteY122" fmla="*/ 579341 h 6865943"/>
              <a:gd name="connsiteX123" fmla="*/ 11899134 w 12191980"/>
              <a:gd name="connsiteY123" fmla="*/ 580831 h 6865943"/>
              <a:gd name="connsiteX124" fmla="*/ 11992733 w 12191980"/>
              <a:gd name="connsiteY124" fmla="*/ 589542 h 6865943"/>
              <a:gd name="connsiteX125" fmla="*/ 12023534 w 12191980"/>
              <a:gd name="connsiteY125" fmla="*/ 589706 h 6865943"/>
              <a:gd name="connsiteX126" fmla="*/ 12137782 w 12191980"/>
              <a:gd name="connsiteY126" fmla="*/ 618134 h 6865943"/>
              <a:gd name="connsiteX127" fmla="*/ 12174414 w 12191980"/>
              <a:gd name="connsiteY127" fmla="*/ 632190 h 6865943"/>
              <a:gd name="connsiteX128" fmla="*/ 12191980 w 12191980"/>
              <a:gd name="connsiteY128" fmla="*/ 635534 h 6865943"/>
              <a:gd name="connsiteX129" fmla="*/ 12191980 w 12191980"/>
              <a:gd name="connsiteY129" fmla="*/ 1326543 h 6865943"/>
              <a:gd name="connsiteX130" fmla="*/ 12191980 w 12191980"/>
              <a:gd name="connsiteY130" fmla="*/ 2017552 h 6865943"/>
              <a:gd name="connsiteX131" fmla="*/ 12191980 w 12191980"/>
              <a:gd name="connsiteY131" fmla="*/ 2459345 h 6865943"/>
              <a:gd name="connsiteX132" fmla="*/ 12191980 w 12191980"/>
              <a:gd name="connsiteY132" fmla="*/ 3025745 h 6865943"/>
              <a:gd name="connsiteX133" fmla="*/ 12191980 w 12191980"/>
              <a:gd name="connsiteY133" fmla="*/ 3716754 h 6865943"/>
              <a:gd name="connsiteX134" fmla="*/ 12191980 w 12191980"/>
              <a:gd name="connsiteY134" fmla="*/ 4283155 h 6865943"/>
              <a:gd name="connsiteX135" fmla="*/ 12191980 w 12191980"/>
              <a:gd name="connsiteY135" fmla="*/ 4974164 h 6865943"/>
              <a:gd name="connsiteX136" fmla="*/ 12191980 w 12191980"/>
              <a:gd name="connsiteY136" fmla="*/ 5665173 h 6865943"/>
              <a:gd name="connsiteX137" fmla="*/ 12191980 w 12191980"/>
              <a:gd name="connsiteY137" fmla="*/ 6356182 h 6865943"/>
              <a:gd name="connsiteX138" fmla="*/ 12191980 w 12191980"/>
              <a:gd name="connsiteY138" fmla="*/ 6865943 h 6865943"/>
              <a:gd name="connsiteX139" fmla="*/ 11661008 w 12191980"/>
              <a:gd name="connsiteY139" fmla="*/ 6865943 h 6865943"/>
              <a:gd name="connsiteX140" fmla="*/ 11063664 w 12191980"/>
              <a:gd name="connsiteY140" fmla="*/ 6865943 h 6865943"/>
              <a:gd name="connsiteX141" fmla="*/ 10576939 w 12191980"/>
              <a:gd name="connsiteY141" fmla="*/ 6865943 h 6865943"/>
              <a:gd name="connsiteX142" fmla="*/ 9979595 w 12191980"/>
              <a:gd name="connsiteY142" fmla="*/ 6865943 h 6865943"/>
              <a:gd name="connsiteX143" fmla="*/ 9971252 w 12191980"/>
              <a:gd name="connsiteY143" fmla="*/ 6862715 h 6865943"/>
              <a:gd name="connsiteX144" fmla="*/ 9939485 w 12191980"/>
              <a:gd name="connsiteY144" fmla="*/ 6860176 h 6865943"/>
              <a:gd name="connsiteX145" fmla="*/ 9834436 w 12191980"/>
              <a:gd name="connsiteY145" fmla="*/ 6840382 h 6865943"/>
              <a:gd name="connsiteX146" fmla="*/ 9759778 w 12191980"/>
              <a:gd name="connsiteY146" fmla="*/ 6788956 h 6865943"/>
              <a:gd name="connsiteX147" fmla="*/ 9584964 w 12191980"/>
              <a:gd name="connsiteY147" fmla="*/ 6735417 h 6865943"/>
              <a:gd name="connsiteX148" fmla="*/ 9490754 w 12191980"/>
              <a:gd name="connsiteY148" fmla="*/ 6710564 h 6865943"/>
              <a:gd name="connsiteX149" fmla="*/ 9380389 w 12191980"/>
              <a:gd name="connsiteY149" fmla="*/ 6684584 h 6865943"/>
              <a:gd name="connsiteX150" fmla="*/ 9259923 w 12191980"/>
              <a:gd name="connsiteY150" fmla="*/ 6682455 h 6865943"/>
              <a:gd name="connsiteX151" fmla="*/ 9216280 w 12191980"/>
              <a:gd name="connsiteY151" fmla="*/ 6680247 h 6865943"/>
              <a:gd name="connsiteX152" fmla="*/ 9138609 w 12191980"/>
              <a:gd name="connsiteY152" fmla="*/ 6682642 h 6865943"/>
              <a:gd name="connsiteX153" fmla="*/ 9035258 w 12191980"/>
              <a:gd name="connsiteY153" fmla="*/ 6664785 h 6865943"/>
              <a:gd name="connsiteX154" fmla="*/ 8989271 w 12191980"/>
              <a:gd name="connsiteY154" fmla="*/ 6676049 h 6865943"/>
              <a:gd name="connsiteX155" fmla="*/ 8932372 w 12191980"/>
              <a:gd name="connsiteY155" fmla="*/ 6676741 h 6865943"/>
              <a:gd name="connsiteX156" fmla="*/ 8898360 w 12191980"/>
              <a:gd name="connsiteY156" fmla="*/ 6677317 h 6865943"/>
              <a:gd name="connsiteX157" fmla="*/ 8806480 w 12191980"/>
              <a:gd name="connsiteY157" fmla="*/ 6666640 h 6865943"/>
              <a:gd name="connsiteX158" fmla="*/ 8650912 w 12191980"/>
              <a:gd name="connsiteY158" fmla="*/ 6619103 h 6865943"/>
              <a:gd name="connsiteX159" fmla="*/ 8604018 w 12191980"/>
              <a:gd name="connsiteY159" fmla="*/ 6613257 h 6865943"/>
              <a:gd name="connsiteX160" fmla="*/ 8596752 w 12191980"/>
              <a:gd name="connsiteY160" fmla="*/ 6616579 h 6865943"/>
              <a:gd name="connsiteX161" fmla="*/ 8533748 w 12191980"/>
              <a:gd name="connsiteY161" fmla="*/ 6592234 h 6865943"/>
              <a:gd name="connsiteX162" fmla="*/ 8437646 w 12191980"/>
              <a:gd name="connsiteY162" fmla="*/ 6589654 h 6865943"/>
              <a:gd name="connsiteX163" fmla="*/ 8364480 w 12191980"/>
              <a:gd name="connsiteY163" fmla="*/ 6593006 h 6865943"/>
              <a:gd name="connsiteX164" fmla="*/ 8323737 w 12191980"/>
              <a:gd name="connsiteY164" fmla="*/ 6592598 h 6865943"/>
              <a:gd name="connsiteX165" fmla="*/ 8293777 w 12191980"/>
              <a:gd name="connsiteY165" fmla="*/ 6594838 h 6865943"/>
              <a:gd name="connsiteX166" fmla="*/ 8219209 w 12191980"/>
              <a:gd name="connsiteY166" fmla="*/ 6586887 h 6865943"/>
              <a:gd name="connsiteX167" fmla="*/ 8096316 w 12191980"/>
              <a:gd name="connsiteY167" fmla="*/ 6567995 h 6865943"/>
              <a:gd name="connsiteX168" fmla="*/ 8070072 w 12191980"/>
              <a:gd name="connsiteY168" fmla="*/ 6565255 h 6865943"/>
              <a:gd name="connsiteX169" fmla="*/ 8047193 w 12191980"/>
              <a:gd name="connsiteY169" fmla="*/ 6567995 h 6865943"/>
              <a:gd name="connsiteX170" fmla="*/ 8041606 w 12191980"/>
              <a:gd name="connsiteY170" fmla="*/ 6573072 h 6865943"/>
              <a:gd name="connsiteX171" fmla="*/ 8027120 w 12191980"/>
              <a:gd name="connsiteY171" fmla="*/ 6572381 h 6865943"/>
              <a:gd name="connsiteX172" fmla="*/ 8023200 w 12191980"/>
              <a:gd name="connsiteY172" fmla="*/ 6573264 h 6865943"/>
              <a:gd name="connsiteX173" fmla="*/ 8000787 w 12191980"/>
              <a:gd name="connsiteY173" fmla="*/ 6577253 h 6865943"/>
              <a:gd name="connsiteX174" fmla="*/ 7954604 w 12191980"/>
              <a:gd name="connsiteY174" fmla="*/ 6559321 h 6865943"/>
              <a:gd name="connsiteX175" fmla="*/ 7896414 w 12191980"/>
              <a:gd name="connsiteY175" fmla="*/ 6559015 h 6865943"/>
              <a:gd name="connsiteX176" fmla="*/ 7643077 w 12191980"/>
              <a:gd name="connsiteY176" fmla="*/ 6540032 h 6865943"/>
              <a:gd name="connsiteX177" fmla="*/ 7553151 w 12191980"/>
              <a:gd name="connsiteY177" fmla="*/ 6533318 h 6865943"/>
              <a:gd name="connsiteX178" fmla="*/ 7421141 w 12191980"/>
              <a:gd name="connsiteY178" fmla="*/ 6484075 h 6865943"/>
              <a:gd name="connsiteX179" fmla="*/ 7255956 w 12191980"/>
              <a:gd name="connsiteY179" fmla="*/ 6469951 h 6865943"/>
              <a:gd name="connsiteX180" fmla="*/ 7244899 w 12191980"/>
              <a:gd name="connsiteY180" fmla="*/ 6460504 h 6865943"/>
              <a:gd name="connsiteX181" fmla="*/ 7230253 w 12191980"/>
              <a:gd name="connsiteY181" fmla="*/ 6454315 h 6865943"/>
              <a:gd name="connsiteX182" fmla="*/ 7227803 w 12191980"/>
              <a:gd name="connsiteY182" fmla="*/ 6454892 h 6865943"/>
              <a:gd name="connsiteX183" fmla="*/ 7208828 w 12191980"/>
              <a:gd name="connsiteY183" fmla="*/ 6451662 h 6865943"/>
              <a:gd name="connsiteX184" fmla="*/ 7205983 w 12191980"/>
              <a:gd name="connsiteY184" fmla="*/ 6448288 h 6865943"/>
              <a:gd name="connsiteX185" fmla="*/ 7193372 w 12191980"/>
              <a:gd name="connsiteY185" fmla="*/ 6445236 h 6865943"/>
              <a:gd name="connsiteX186" fmla="*/ 7169640 w 12191980"/>
              <a:gd name="connsiteY186" fmla="*/ 6436971 h 6865943"/>
              <a:gd name="connsiteX187" fmla="*/ 7164161 w 12191980"/>
              <a:gd name="connsiteY187" fmla="*/ 6437537 h 6865943"/>
              <a:gd name="connsiteX188" fmla="*/ 7126751 w 12191980"/>
              <a:gd name="connsiteY188" fmla="*/ 6428361 h 6865943"/>
              <a:gd name="connsiteX189" fmla="*/ 7125741 w 12191980"/>
              <a:gd name="connsiteY189" fmla="*/ 6429237 h 6865943"/>
              <a:gd name="connsiteX190" fmla="*/ 7113045 w 12191980"/>
              <a:gd name="connsiteY190" fmla="*/ 6431031 h 6865943"/>
              <a:gd name="connsiteX191" fmla="*/ 7089902 w 12191980"/>
              <a:gd name="connsiteY191" fmla="*/ 6432174 h 6865943"/>
              <a:gd name="connsiteX192" fmla="*/ 7030446 w 12191980"/>
              <a:gd name="connsiteY192" fmla="*/ 6447214 h 6865943"/>
              <a:gd name="connsiteX193" fmla="*/ 6991386 w 12191980"/>
              <a:gd name="connsiteY193" fmla="*/ 6437758 h 6865943"/>
              <a:gd name="connsiteX194" fmla="*/ 6983238 w 12191980"/>
              <a:gd name="connsiteY194" fmla="*/ 6436397 h 6865943"/>
              <a:gd name="connsiteX195" fmla="*/ 6982957 w 12191980"/>
              <a:gd name="connsiteY195" fmla="*/ 6436596 h 6865943"/>
              <a:gd name="connsiteX196" fmla="*/ 6974128 w 12191980"/>
              <a:gd name="connsiteY196" fmla="*/ 6435608 h 6865943"/>
              <a:gd name="connsiteX197" fmla="*/ 6968384 w 12191980"/>
              <a:gd name="connsiteY197" fmla="*/ 6433919 h 6865943"/>
              <a:gd name="connsiteX198" fmla="*/ 6952578 w 12191980"/>
              <a:gd name="connsiteY198" fmla="*/ 6431279 h 6865943"/>
              <a:gd name="connsiteX199" fmla="*/ 6946349 w 12191980"/>
              <a:gd name="connsiteY199" fmla="*/ 6431861 h 6865943"/>
              <a:gd name="connsiteX200" fmla="*/ 6942740 w 12191980"/>
              <a:gd name="connsiteY200" fmla="*/ 6434239 h 6865943"/>
              <a:gd name="connsiteX201" fmla="*/ 6941460 w 12191980"/>
              <a:gd name="connsiteY201" fmla="*/ 6433694 h 6865943"/>
              <a:gd name="connsiteX202" fmla="*/ 6907920 w 12191980"/>
              <a:gd name="connsiteY202" fmla="*/ 6436342 h 6865943"/>
              <a:gd name="connsiteX203" fmla="*/ 6837088 w 12191980"/>
              <a:gd name="connsiteY203" fmla="*/ 6433726 h 6865943"/>
              <a:gd name="connsiteX204" fmla="*/ 6798342 w 12191980"/>
              <a:gd name="connsiteY204" fmla="*/ 6428776 h 6865943"/>
              <a:gd name="connsiteX205" fmla="*/ 6690224 w 12191980"/>
              <a:gd name="connsiteY205" fmla="*/ 6418992 h 6865943"/>
              <a:gd name="connsiteX206" fmla="*/ 6580186 w 12191980"/>
              <a:gd name="connsiteY206" fmla="*/ 6412037 h 6865943"/>
              <a:gd name="connsiteX207" fmla="*/ 6516737 w 12191980"/>
              <a:gd name="connsiteY207" fmla="*/ 6424658 h 6865943"/>
              <a:gd name="connsiteX208" fmla="*/ 6510416 w 12191980"/>
              <a:gd name="connsiteY208" fmla="*/ 6424297 h 6865943"/>
              <a:gd name="connsiteX209" fmla="*/ 6496398 w 12191980"/>
              <a:gd name="connsiteY209" fmla="*/ 6419447 h 6865943"/>
              <a:gd name="connsiteX210" fmla="*/ 6491660 w 12191980"/>
              <a:gd name="connsiteY210" fmla="*/ 6416985 h 6865943"/>
              <a:gd name="connsiteX211" fmla="*/ 6483592 w 12191980"/>
              <a:gd name="connsiteY211" fmla="*/ 6414742 h 6865943"/>
              <a:gd name="connsiteX212" fmla="*/ 6483224 w 12191980"/>
              <a:gd name="connsiteY212" fmla="*/ 6414888 h 6865943"/>
              <a:gd name="connsiteX213" fmla="*/ 6475996 w 12191980"/>
              <a:gd name="connsiteY213" fmla="*/ 6412388 h 6865943"/>
              <a:gd name="connsiteX214" fmla="*/ 6442791 w 12191980"/>
              <a:gd name="connsiteY214" fmla="*/ 6397589 h 6865943"/>
              <a:gd name="connsiteX215" fmla="*/ 6377827 w 12191980"/>
              <a:gd name="connsiteY215" fmla="*/ 6403256 h 6865943"/>
              <a:gd name="connsiteX216" fmla="*/ 6354849 w 12191980"/>
              <a:gd name="connsiteY216" fmla="*/ 6400949 h 6865943"/>
              <a:gd name="connsiteX217" fmla="*/ 6341672 w 12191980"/>
              <a:gd name="connsiteY217" fmla="*/ 6400800 h 6865943"/>
              <a:gd name="connsiteX218" fmla="*/ 6340265 w 12191980"/>
              <a:gd name="connsiteY218" fmla="*/ 6401492 h 6865943"/>
              <a:gd name="connsiteX219" fmla="*/ 6308520 w 12191980"/>
              <a:gd name="connsiteY219" fmla="*/ 6387201 h 6865943"/>
              <a:gd name="connsiteX220" fmla="*/ 6302937 w 12191980"/>
              <a:gd name="connsiteY220" fmla="*/ 6386938 h 6865943"/>
              <a:gd name="connsiteX221" fmla="*/ 6140596 w 12191980"/>
              <a:gd name="connsiteY221" fmla="*/ 6341896 h 6865943"/>
              <a:gd name="connsiteX222" fmla="*/ 6050355 w 12191980"/>
              <a:gd name="connsiteY222" fmla="*/ 6342758 h 6865943"/>
              <a:gd name="connsiteX223" fmla="*/ 5978828 w 12191980"/>
              <a:gd name="connsiteY223" fmla="*/ 6329634 h 6865943"/>
              <a:gd name="connsiteX224" fmla="*/ 5897635 w 12191980"/>
              <a:gd name="connsiteY224" fmla="*/ 6309246 h 6865943"/>
              <a:gd name="connsiteX225" fmla="*/ 5796148 w 12191980"/>
              <a:gd name="connsiteY225" fmla="*/ 6286778 h 6865943"/>
              <a:gd name="connsiteX226" fmla="*/ 5664787 w 12191980"/>
              <a:gd name="connsiteY226" fmla="*/ 6266021 h 6865943"/>
              <a:gd name="connsiteX227" fmla="*/ 5558283 w 12191980"/>
              <a:gd name="connsiteY227" fmla="*/ 6249904 h 6865943"/>
              <a:gd name="connsiteX228" fmla="*/ 5549911 w 12191980"/>
              <a:gd name="connsiteY228" fmla="*/ 6250830 h 6865943"/>
              <a:gd name="connsiteX229" fmla="*/ 5528440 w 12191980"/>
              <a:gd name="connsiteY229" fmla="*/ 6247736 h 6865943"/>
              <a:gd name="connsiteX230" fmla="*/ 5520594 w 12191980"/>
              <a:gd name="connsiteY230" fmla="*/ 6245643 h 6865943"/>
              <a:gd name="connsiteX231" fmla="*/ 5508624 w 12191980"/>
              <a:gd name="connsiteY231" fmla="*/ 6244557 h 6865943"/>
              <a:gd name="connsiteX232" fmla="*/ 5508258 w 12191980"/>
              <a:gd name="connsiteY232" fmla="*/ 6244825 h 6865943"/>
              <a:gd name="connsiteX233" fmla="*/ 5497189 w 12191980"/>
              <a:gd name="connsiteY233" fmla="*/ 6243230 h 6865943"/>
              <a:gd name="connsiteX234" fmla="*/ 5443962 w 12191980"/>
              <a:gd name="connsiteY234" fmla="*/ 6231687 h 6865943"/>
              <a:gd name="connsiteX235" fmla="*/ 5364578 w 12191980"/>
              <a:gd name="connsiteY235" fmla="*/ 6253131 h 6865943"/>
              <a:gd name="connsiteX236" fmla="*/ 5333416 w 12191980"/>
              <a:gd name="connsiteY236" fmla="*/ 6255233 h 6865943"/>
              <a:gd name="connsiteX237" fmla="*/ 5316382 w 12191980"/>
              <a:gd name="connsiteY237" fmla="*/ 6257933 h 6865943"/>
              <a:gd name="connsiteX238" fmla="*/ 5315074 w 12191980"/>
              <a:gd name="connsiteY238" fmla="*/ 6259119 h 6865943"/>
              <a:gd name="connsiteX239" fmla="*/ 5264084 w 12191980"/>
              <a:gd name="connsiteY239" fmla="*/ 6247906 h 6865943"/>
              <a:gd name="connsiteX240" fmla="*/ 5256725 w 12191980"/>
              <a:gd name="connsiteY240" fmla="*/ 6248795 h 6865943"/>
              <a:gd name="connsiteX241" fmla="*/ 5224242 w 12191980"/>
              <a:gd name="connsiteY241" fmla="*/ 6238441 h 6865943"/>
              <a:gd name="connsiteX242" fmla="*/ 5207059 w 12191980"/>
              <a:gd name="connsiteY242" fmla="*/ 6234716 h 6865943"/>
              <a:gd name="connsiteX243" fmla="*/ 5203033 w 12191980"/>
              <a:gd name="connsiteY243" fmla="*/ 6230316 h 6865943"/>
              <a:gd name="connsiteX244" fmla="*/ 5013624 w 12191980"/>
              <a:gd name="connsiteY244" fmla="*/ 6219588 h 6865943"/>
              <a:gd name="connsiteX245" fmla="*/ 4863565 w 12191980"/>
              <a:gd name="connsiteY245" fmla="*/ 6192105 h 6865943"/>
              <a:gd name="connsiteX246" fmla="*/ 4651408 w 12191980"/>
              <a:gd name="connsiteY246" fmla="*/ 6173968 h 6865943"/>
              <a:gd name="connsiteX247" fmla="*/ 4481478 w 12191980"/>
              <a:gd name="connsiteY247" fmla="*/ 6150282 h 6865943"/>
              <a:gd name="connsiteX248" fmla="*/ 4269323 w 12191980"/>
              <a:gd name="connsiteY248" fmla="*/ 6105469 h 6865943"/>
              <a:gd name="connsiteX249" fmla="*/ 4190794 w 12191980"/>
              <a:gd name="connsiteY249" fmla="*/ 6106540 h 6865943"/>
              <a:gd name="connsiteX250" fmla="*/ 4127479 w 12191980"/>
              <a:gd name="connsiteY250" fmla="*/ 6083944 h 6865943"/>
              <a:gd name="connsiteX251" fmla="*/ 4097461 w 12191980"/>
              <a:gd name="connsiteY251" fmla="*/ 6089800 h 6865943"/>
              <a:gd name="connsiteX252" fmla="*/ 4092223 w 12191980"/>
              <a:gd name="connsiteY252" fmla="*/ 6091066 h 6865943"/>
              <a:gd name="connsiteX253" fmla="*/ 4072639 w 12191980"/>
              <a:gd name="connsiteY253" fmla="*/ 6090520 h 6865943"/>
              <a:gd name="connsiteX254" fmla="*/ 4065385 w 12191980"/>
              <a:gd name="connsiteY254" fmla="*/ 6097392 h 6865943"/>
              <a:gd name="connsiteX255" fmla="*/ 4034667 w 12191980"/>
              <a:gd name="connsiteY255" fmla="*/ 6101604 h 6865943"/>
              <a:gd name="connsiteX256" fmla="*/ 3999102 w 12191980"/>
              <a:gd name="connsiteY256" fmla="*/ 6098638 h 6865943"/>
              <a:gd name="connsiteX257" fmla="*/ 3832238 w 12191980"/>
              <a:gd name="connsiteY257" fmla="*/ 6076715 h 6865943"/>
              <a:gd name="connsiteX258" fmla="*/ 3690882 w 12191980"/>
              <a:gd name="connsiteY258" fmla="*/ 6071795 h 6865943"/>
              <a:gd name="connsiteX259" fmla="*/ 3635893 w 12191980"/>
              <a:gd name="connsiteY259" fmla="*/ 6072286 h 6865943"/>
              <a:gd name="connsiteX260" fmla="*/ 3620570 w 12191980"/>
              <a:gd name="connsiteY260" fmla="*/ 6077584 h 6865943"/>
              <a:gd name="connsiteX261" fmla="*/ 3604081 w 12191980"/>
              <a:gd name="connsiteY261" fmla="*/ 6071745 h 6865943"/>
              <a:gd name="connsiteX262" fmla="*/ 3568381 w 12191980"/>
              <a:gd name="connsiteY262" fmla="*/ 6076457 h 6865943"/>
              <a:gd name="connsiteX263" fmla="*/ 3503812 w 12191980"/>
              <a:gd name="connsiteY263" fmla="*/ 6096842 h 6865943"/>
              <a:gd name="connsiteX264" fmla="*/ 3466240 w 12191980"/>
              <a:gd name="connsiteY264" fmla="*/ 6106124 h 6865943"/>
              <a:gd name="connsiteX265" fmla="*/ 3440416 w 12191980"/>
              <a:gd name="connsiteY265" fmla="*/ 6115259 h 6865943"/>
              <a:gd name="connsiteX266" fmla="*/ 3366536 w 12191980"/>
              <a:gd name="connsiteY266" fmla="*/ 6125701 h 6865943"/>
              <a:gd name="connsiteX267" fmla="*/ 3240663 w 12191980"/>
              <a:gd name="connsiteY267" fmla="*/ 6137649 h 6865943"/>
              <a:gd name="connsiteX268" fmla="*/ 3214702 w 12191980"/>
              <a:gd name="connsiteY268" fmla="*/ 6141378 h 6865943"/>
              <a:gd name="connsiteX269" fmla="*/ 3194208 w 12191980"/>
              <a:gd name="connsiteY269" fmla="*/ 6155227 h 6865943"/>
              <a:gd name="connsiteX270" fmla="*/ 3180462 w 12191980"/>
              <a:gd name="connsiteY270" fmla="*/ 6158033 h 6865943"/>
              <a:gd name="connsiteX271" fmla="*/ 3177502 w 12191980"/>
              <a:gd name="connsiteY271" fmla="*/ 6159763 h 6865943"/>
              <a:gd name="connsiteX272" fmla="*/ 3159828 w 12191980"/>
              <a:gd name="connsiteY272" fmla="*/ 6168698 h 6865943"/>
              <a:gd name="connsiteX273" fmla="*/ 3104829 w 12191980"/>
              <a:gd name="connsiteY273" fmla="*/ 6163343 h 6865943"/>
              <a:gd name="connsiteX274" fmla="*/ 3051367 w 12191980"/>
              <a:gd name="connsiteY274" fmla="*/ 6176853 h 6865943"/>
              <a:gd name="connsiteX275" fmla="*/ 2877301 w 12191980"/>
              <a:gd name="connsiteY275" fmla="*/ 6215803 h 6865943"/>
              <a:gd name="connsiteX276" fmla="*/ 2719013 w 12191980"/>
              <a:gd name="connsiteY276" fmla="*/ 6234835 h 6865943"/>
              <a:gd name="connsiteX277" fmla="*/ 2454056 w 12191980"/>
              <a:gd name="connsiteY277" fmla="*/ 6244051 h 6865943"/>
              <a:gd name="connsiteX278" fmla="*/ 2414116 w 12191980"/>
              <a:gd name="connsiteY278" fmla="*/ 6245304 h 6865943"/>
              <a:gd name="connsiteX279" fmla="*/ 2384761 w 12191980"/>
              <a:gd name="connsiteY279" fmla="*/ 6243150 h 6865943"/>
              <a:gd name="connsiteX280" fmla="*/ 2365596 w 12191980"/>
              <a:gd name="connsiteY280" fmla="*/ 6240644 h 6865943"/>
              <a:gd name="connsiteX281" fmla="*/ 2345937 w 12191980"/>
              <a:gd name="connsiteY281" fmla="*/ 6242206 h 6865943"/>
              <a:gd name="connsiteX282" fmla="*/ 2340937 w 12191980"/>
              <a:gd name="connsiteY282" fmla="*/ 6239813 h 6865943"/>
              <a:gd name="connsiteX283" fmla="*/ 2327231 w 12191980"/>
              <a:gd name="connsiteY283" fmla="*/ 6240027 h 6865943"/>
              <a:gd name="connsiteX284" fmla="*/ 2299642 w 12191980"/>
              <a:gd name="connsiteY284" fmla="*/ 6238139 h 6865943"/>
              <a:gd name="connsiteX285" fmla="*/ 2295031 w 12191980"/>
              <a:gd name="connsiteY285" fmla="*/ 6239951 h 6865943"/>
              <a:gd name="connsiteX286" fmla="*/ 2268724 w 12191980"/>
              <a:gd name="connsiteY286" fmla="*/ 6247695 h 6865943"/>
              <a:gd name="connsiteX287" fmla="*/ 2253980 w 12191980"/>
              <a:gd name="connsiteY287" fmla="*/ 6241511 h 6865943"/>
              <a:gd name="connsiteX288" fmla="*/ 2191109 w 12191980"/>
              <a:gd name="connsiteY288" fmla="*/ 6247952 h 6865943"/>
              <a:gd name="connsiteX289" fmla="*/ 2146008 w 12191980"/>
              <a:gd name="connsiteY289" fmla="*/ 6267351 h 6865943"/>
              <a:gd name="connsiteX290" fmla="*/ 2128556 w 12191980"/>
              <a:gd name="connsiteY290" fmla="*/ 6282031 h 6865943"/>
              <a:gd name="connsiteX291" fmla="*/ 2119774 w 12191980"/>
              <a:gd name="connsiteY291" fmla="*/ 6283225 h 6865943"/>
              <a:gd name="connsiteX292" fmla="*/ 2110430 w 12191980"/>
              <a:gd name="connsiteY292" fmla="*/ 6290269 h 6865943"/>
              <a:gd name="connsiteX293" fmla="*/ 2081414 w 12191980"/>
              <a:gd name="connsiteY293" fmla="*/ 6296635 h 6865943"/>
              <a:gd name="connsiteX294" fmla="*/ 2088522 w 12191980"/>
              <a:gd name="connsiteY294" fmla="*/ 6289227 h 6865943"/>
              <a:gd name="connsiteX295" fmla="*/ 2059713 w 12191980"/>
              <a:gd name="connsiteY295" fmla="*/ 6299582 h 6865943"/>
              <a:gd name="connsiteX296" fmla="*/ 1993041 w 12191980"/>
              <a:gd name="connsiteY296" fmla="*/ 6313987 h 6865943"/>
              <a:gd name="connsiteX297" fmla="*/ 1954071 w 12191980"/>
              <a:gd name="connsiteY297" fmla="*/ 6318669 h 6865943"/>
              <a:gd name="connsiteX298" fmla="*/ 1848186 w 12191980"/>
              <a:gd name="connsiteY298" fmla="*/ 6335394 h 6865943"/>
              <a:gd name="connsiteX299" fmla="*/ 1737948 w 12191980"/>
              <a:gd name="connsiteY299" fmla="*/ 6352156 h 6865943"/>
              <a:gd name="connsiteX300" fmla="*/ 1696706 w 12191980"/>
              <a:gd name="connsiteY300" fmla="*/ 6354251 h 6865943"/>
              <a:gd name="connsiteX301" fmla="*/ 1661869 w 12191980"/>
              <a:gd name="connsiteY301" fmla="*/ 6355234 h 6865943"/>
              <a:gd name="connsiteX302" fmla="*/ 1655861 w 12191980"/>
              <a:gd name="connsiteY302" fmla="*/ 6355455 h 6865943"/>
              <a:gd name="connsiteX303" fmla="*/ 1633025 w 12191980"/>
              <a:gd name="connsiteY303" fmla="*/ 6365720 h 6865943"/>
              <a:gd name="connsiteX304" fmla="*/ 1606573 w 12191980"/>
              <a:gd name="connsiteY304" fmla="*/ 6374569 h 6865943"/>
              <a:gd name="connsiteX305" fmla="*/ 1461288 w 12191980"/>
              <a:gd name="connsiteY305" fmla="*/ 6386739 h 6865943"/>
              <a:gd name="connsiteX306" fmla="*/ 1428795 w 12191980"/>
              <a:gd name="connsiteY306" fmla="*/ 6387292 h 6865943"/>
              <a:gd name="connsiteX307" fmla="*/ 1409241 w 12191980"/>
              <a:gd name="connsiteY307" fmla="*/ 6385925 h 6865943"/>
              <a:gd name="connsiteX308" fmla="*/ 1406948 w 12191980"/>
              <a:gd name="connsiteY308" fmla="*/ 6386728 h 6865943"/>
              <a:gd name="connsiteX309" fmla="*/ 1390999 w 12191980"/>
              <a:gd name="connsiteY309" fmla="*/ 6382026 h 6865943"/>
              <a:gd name="connsiteX310" fmla="*/ 1377849 w 12191980"/>
              <a:gd name="connsiteY310" fmla="*/ 6373766 h 6865943"/>
              <a:gd name="connsiteX311" fmla="*/ 1239421 w 12191980"/>
              <a:gd name="connsiteY311" fmla="*/ 6367362 h 6865943"/>
              <a:gd name="connsiteX312" fmla="*/ 1208012 w 12191980"/>
              <a:gd name="connsiteY312" fmla="*/ 6364847 h 6865943"/>
              <a:gd name="connsiteX313" fmla="*/ 1152749 w 12191980"/>
              <a:gd name="connsiteY313" fmla="*/ 6352927 h 6865943"/>
              <a:gd name="connsiteX314" fmla="*/ 949769 w 12191980"/>
              <a:gd name="connsiteY314" fmla="*/ 6342940 h 6865943"/>
              <a:gd name="connsiteX315" fmla="*/ 752721 w 12191980"/>
              <a:gd name="connsiteY315" fmla="*/ 6328490 h 6865943"/>
              <a:gd name="connsiteX316" fmla="*/ 665165 w 12191980"/>
              <a:gd name="connsiteY316" fmla="*/ 6282853 h 6865943"/>
              <a:gd name="connsiteX317" fmla="*/ 618139 w 12191980"/>
              <a:gd name="connsiteY317" fmla="*/ 6280936 h 6865943"/>
              <a:gd name="connsiteX318" fmla="*/ 596497 w 12191980"/>
              <a:gd name="connsiteY318" fmla="*/ 6269164 h 6865943"/>
              <a:gd name="connsiteX319" fmla="*/ 568295 w 12191980"/>
              <a:gd name="connsiteY319" fmla="*/ 6266575 h 6865943"/>
              <a:gd name="connsiteX320" fmla="*/ 550873 w 12191980"/>
              <a:gd name="connsiteY320" fmla="*/ 6255335 h 6865943"/>
              <a:gd name="connsiteX321" fmla="*/ 521055 w 12191980"/>
              <a:gd name="connsiteY321" fmla="*/ 6259290 h 6865943"/>
              <a:gd name="connsiteX322" fmla="*/ 487254 w 12191980"/>
              <a:gd name="connsiteY322" fmla="*/ 6244670 h 6865943"/>
              <a:gd name="connsiteX323" fmla="*/ 431824 w 12191980"/>
              <a:gd name="connsiteY323" fmla="*/ 6236179 h 6865943"/>
              <a:gd name="connsiteX324" fmla="*/ 346638 w 12191980"/>
              <a:gd name="connsiteY324" fmla="*/ 6217105 h 6865943"/>
              <a:gd name="connsiteX325" fmla="*/ 271006 w 12191980"/>
              <a:gd name="connsiteY325" fmla="*/ 6195508 h 6865943"/>
              <a:gd name="connsiteX326" fmla="*/ 189995 w 12191980"/>
              <a:gd name="connsiteY326" fmla="*/ 6169906 h 6865943"/>
              <a:gd name="connsiteX327" fmla="*/ 121341 w 12191980"/>
              <a:gd name="connsiteY327" fmla="*/ 6147233 h 6865943"/>
              <a:gd name="connsiteX328" fmla="*/ 90668 w 12191980"/>
              <a:gd name="connsiteY328" fmla="*/ 6123942 h 6865943"/>
              <a:gd name="connsiteX329" fmla="*/ 49114 w 12191980"/>
              <a:gd name="connsiteY329" fmla="*/ 6060625 h 6865943"/>
              <a:gd name="connsiteX330" fmla="*/ 0 w 12191980"/>
              <a:gd name="connsiteY330" fmla="*/ 6031298 h 6865943"/>
              <a:gd name="connsiteX331" fmla="*/ 0 w 12191980"/>
              <a:gd name="connsiteY331" fmla="*/ 5663937 h 6865943"/>
              <a:gd name="connsiteX332" fmla="*/ 0 w 12191980"/>
              <a:gd name="connsiteY332" fmla="*/ 5055324 h 6865943"/>
              <a:gd name="connsiteX333" fmla="*/ 0 w 12191980"/>
              <a:gd name="connsiteY333" fmla="*/ 4507025 h 6865943"/>
              <a:gd name="connsiteX334" fmla="*/ 0 w 12191980"/>
              <a:gd name="connsiteY334" fmla="*/ 4019038 h 6865943"/>
              <a:gd name="connsiteX335" fmla="*/ 0 w 12191980"/>
              <a:gd name="connsiteY335" fmla="*/ 3410425 h 6865943"/>
              <a:gd name="connsiteX336" fmla="*/ 0 w 12191980"/>
              <a:gd name="connsiteY336" fmla="*/ 2801812 h 6865943"/>
              <a:gd name="connsiteX337" fmla="*/ 0 w 12191980"/>
              <a:gd name="connsiteY337" fmla="*/ 2253512 h 6865943"/>
              <a:gd name="connsiteX338" fmla="*/ 0 w 12191980"/>
              <a:gd name="connsiteY338" fmla="*/ 1765525 h 6865943"/>
              <a:gd name="connsiteX339" fmla="*/ 0 w 12191980"/>
              <a:gd name="connsiteY339" fmla="*/ 1277539 h 6865943"/>
              <a:gd name="connsiteX340" fmla="*/ 0 w 12191980"/>
              <a:gd name="connsiteY340" fmla="*/ 668926 h 6865943"/>
              <a:gd name="connsiteX341" fmla="*/ 0 w 12191980"/>
              <a:gd name="connsiteY341" fmla="*/ 0 h 6865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12191980" h="6865943" fill="none" extrusionOk="0">
                <a:moveTo>
                  <a:pt x="0" y="0"/>
                </a:moveTo>
                <a:cubicBezTo>
                  <a:pt x="153552" y="-46596"/>
                  <a:pt x="462832" y="49657"/>
                  <a:pt x="669201" y="0"/>
                </a:cubicBezTo>
                <a:cubicBezTo>
                  <a:pt x="875570" y="-49657"/>
                  <a:pt x="1090506" y="77881"/>
                  <a:pt x="1338403" y="0"/>
                </a:cubicBezTo>
                <a:cubicBezTo>
                  <a:pt x="1586300" y="-77881"/>
                  <a:pt x="1563688" y="7416"/>
                  <a:pt x="1766253" y="0"/>
                </a:cubicBezTo>
                <a:cubicBezTo>
                  <a:pt x="1968818" y="-7416"/>
                  <a:pt x="2201884" y="36392"/>
                  <a:pt x="2375117" y="0"/>
                </a:cubicBezTo>
                <a:cubicBezTo>
                  <a:pt x="2548350" y="-36392"/>
                  <a:pt x="2617795" y="9794"/>
                  <a:pt x="2742629" y="0"/>
                </a:cubicBezTo>
                <a:cubicBezTo>
                  <a:pt x="2867463" y="-9794"/>
                  <a:pt x="3044156" y="53052"/>
                  <a:pt x="3291155" y="0"/>
                </a:cubicBezTo>
                <a:cubicBezTo>
                  <a:pt x="3538154" y="-53052"/>
                  <a:pt x="3622969" y="30008"/>
                  <a:pt x="3900019" y="0"/>
                </a:cubicBezTo>
                <a:cubicBezTo>
                  <a:pt x="4177069" y="-30008"/>
                  <a:pt x="4202297" y="10986"/>
                  <a:pt x="4448544" y="0"/>
                </a:cubicBezTo>
                <a:cubicBezTo>
                  <a:pt x="4694792" y="-10986"/>
                  <a:pt x="4700973" y="44020"/>
                  <a:pt x="4876395" y="0"/>
                </a:cubicBezTo>
                <a:cubicBezTo>
                  <a:pt x="5051817" y="-44020"/>
                  <a:pt x="5226524" y="38595"/>
                  <a:pt x="5364583" y="0"/>
                </a:cubicBezTo>
                <a:cubicBezTo>
                  <a:pt x="5502642" y="-38595"/>
                  <a:pt x="5699357" y="51719"/>
                  <a:pt x="6033784" y="0"/>
                </a:cubicBezTo>
                <a:cubicBezTo>
                  <a:pt x="6054556" y="-2833"/>
                  <a:pt x="6071455" y="10256"/>
                  <a:pt x="6104621" y="17469"/>
                </a:cubicBezTo>
                <a:cubicBezTo>
                  <a:pt x="6165549" y="22673"/>
                  <a:pt x="6145523" y="29054"/>
                  <a:pt x="6198100" y="26920"/>
                </a:cubicBezTo>
                <a:cubicBezTo>
                  <a:pt x="6200272" y="26335"/>
                  <a:pt x="6214927" y="34208"/>
                  <a:pt x="6231500" y="33471"/>
                </a:cubicBezTo>
                <a:cubicBezTo>
                  <a:pt x="6264417" y="37780"/>
                  <a:pt x="6248800" y="52148"/>
                  <a:pt x="6283657" y="52118"/>
                </a:cubicBezTo>
                <a:cubicBezTo>
                  <a:pt x="6277883" y="58282"/>
                  <a:pt x="6317603" y="54154"/>
                  <a:pt x="6321591" y="66012"/>
                </a:cubicBezTo>
                <a:cubicBezTo>
                  <a:pt x="6338818" y="69726"/>
                  <a:pt x="6358915" y="71935"/>
                  <a:pt x="6382164" y="75364"/>
                </a:cubicBezTo>
                <a:cubicBezTo>
                  <a:pt x="6410567" y="81490"/>
                  <a:pt x="6425768" y="88859"/>
                  <a:pt x="6428846" y="91990"/>
                </a:cubicBezTo>
                <a:cubicBezTo>
                  <a:pt x="6456660" y="98646"/>
                  <a:pt x="6454325" y="99911"/>
                  <a:pt x="6491467" y="114241"/>
                </a:cubicBezTo>
                <a:cubicBezTo>
                  <a:pt x="6510213" y="109816"/>
                  <a:pt x="6532540" y="116577"/>
                  <a:pt x="6541317" y="130360"/>
                </a:cubicBezTo>
                <a:cubicBezTo>
                  <a:pt x="6576320" y="139685"/>
                  <a:pt x="6620369" y="160867"/>
                  <a:pt x="6655289" y="165961"/>
                </a:cubicBezTo>
                <a:cubicBezTo>
                  <a:pt x="6713534" y="168845"/>
                  <a:pt x="6695841" y="180859"/>
                  <a:pt x="6718345" y="185096"/>
                </a:cubicBezTo>
                <a:cubicBezTo>
                  <a:pt x="6737304" y="195640"/>
                  <a:pt x="6731919" y="186274"/>
                  <a:pt x="6754042" y="200036"/>
                </a:cubicBezTo>
                <a:cubicBezTo>
                  <a:pt x="6771368" y="204867"/>
                  <a:pt x="6777078" y="213288"/>
                  <a:pt x="6790272" y="215676"/>
                </a:cubicBezTo>
                <a:cubicBezTo>
                  <a:pt x="6801145" y="219535"/>
                  <a:pt x="6810779" y="231516"/>
                  <a:pt x="6833967" y="240167"/>
                </a:cubicBezTo>
                <a:cubicBezTo>
                  <a:pt x="6837377" y="240775"/>
                  <a:pt x="6841053" y="245356"/>
                  <a:pt x="6843969" y="246899"/>
                </a:cubicBezTo>
                <a:cubicBezTo>
                  <a:pt x="6848925" y="246841"/>
                  <a:pt x="6852168" y="247911"/>
                  <a:pt x="6854433" y="248080"/>
                </a:cubicBezTo>
                <a:cubicBezTo>
                  <a:pt x="6854472" y="248151"/>
                  <a:pt x="6854531" y="248281"/>
                  <a:pt x="6854588" y="248377"/>
                </a:cubicBezTo>
                <a:cubicBezTo>
                  <a:pt x="6861298" y="249165"/>
                  <a:pt x="6861718" y="251438"/>
                  <a:pt x="6869352" y="251342"/>
                </a:cubicBezTo>
                <a:cubicBezTo>
                  <a:pt x="6887159" y="251480"/>
                  <a:pt x="6917033" y="274919"/>
                  <a:pt x="6937060" y="277011"/>
                </a:cubicBezTo>
                <a:cubicBezTo>
                  <a:pt x="6945590" y="292111"/>
                  <a:pt x="6935746" y="270009"/>
                  <a:pt x="6968392" y="281042"/>
                </a:cubicBezTo>
                <a:cubicBezTo>
                  <a:pt x="6982027" y="282659"/>
                  <a:pt x="6985880" y="285636"/>
                  <a:pt x="6995926" y="286591"/>
                </a:cubicBezTo>
                <a:cubicBezTo>
                  <a:pt x="6996028" y="286957"/>
                  <a:pt x="7029581" y="289878"/>
                  <a:pt x="7029689" y="290236"/>
                </a:cubicBezTo>
                <a:cubicBezTo>
                  <a:pt x="7035085" y="289346"/>
                  <a:pt x="7045891" y="294388"/>
                  <a:pt x="7054092" y="294334"/>
                </a:cubicBezTo>
                <a:cubicBezTo>
                  <a:pt x="7055799" y="294670"/>
                  <a:pt x="7057310" y="295936"/>
                  <a:pt x="7059666" y="296407"/>
                </a:cubicBezTo>
                <a:cubicBezTo>
                  <a:pt x="7075042" y="292172"/>
                  <a:pt x="7084277" y="297693"/>
                  <a:pt x="7092155" y="293203"/>
                </a:cubicBezTo>
                <a:cubicBezTo>
                  <a:pt x="7100171" y="292245"/>
                  <a:pt x="7103251" y="293598"/>
                  <a:pt x="7108375" y="293024"/>
                </a:cubicBezTo>
                <a:cubicBezTo>
                  <a:pt x="7109487" y="292317"/>
                  <a:pt x="7112742" y="291073"/>
                  <a:pt x="7114127" y="289927"/>
                </a:cubicBezTo>
                <a:cubicBezTo>
                  <a:pt x="7119669" y="287875"/>
                  <a:pt x="7126577" y="288148"/>
                  <a:pt x="7137476" y="291210"/>
                </a:cubicBezTo>
                <a:cubicBezTo>
                  <a:pt x="7138706" y="291622"/>
                  <a:pt x="7138619" y="291897"/>
                  <a:pt x="7139717" y="292504"/>
                </a:cubicBezTo>
                <a:cubicBezTo>
                  <a:pt x="7153331" y="288026"/>
                  <a:pt x="7157890" y="292327"/>
                  <a:pt x="7172520" y="286906"/>
                </a:cubicBezTo>
                <a:cubicBezTo>
                  <a:pt x="7180199" y="283729"/>
                  <a:pt x="7208039" y="293807"/>
                  <a:pt x="7213446" y="290966"/>
                </a:cubicBezTo>
                <a:cubicBezTo>
                  <a:pt x="7271075" y="294195"/>
                  <a:pt x="7299856" y="286368"/>
                  <a:pt x="7371814" y="290700"/>
                </a:cubicBezTo>
                <a:cubicBezTo>
                  <a:pt x="7415853" y="293068"/>
                  <a:pt x="7447240" y="288959"/>
                  <a:pt x="7472670" y="298809"/>
                </a:cubicBezTo>
                <a:cubicBezTo>
                  <a:pt x="7507299" y="304081"/>
                  <a:pt x="7528115" y="306952"/>
                  <a:pt x="7548736" y="312382"/>
                </a:cubicBezTo>
                <a:cubicBezTo>
                  <a:pt x="7567236" y="316277"/>
                  <a:pt x="7562437" y="316677"/>
                  <a:pt x="7586651" y="320108"/>
                </a:cubicBezTo>
                <a:cubicBezTo>
                  <a:pt x="7608116" y="322840"/>
                  <a:pt x="7671692" y="324200"/>
                  <a:pt x="7693008" y="327437"/>
                </a:cubicBezTo>
                <a:cubicBezTo>
                  <a:pt x="7717624" y="324155"/>
                  <a:pt x="7721309" y="336483"/>
                  <a:pt x="7735301" y="336479"/>
                </a:cubicBezTo>
                <a:cubicBezTo>
                  <a:pt x="7803892" y="365614"/>
                  <a:pt x="7864944" y="351498"/>
                  <a:pt x="7952569" y="347367"/>
                </a:cubicBezTo>
                <a:cubicBezTo>
                  <a:pt x="8009495" y="352302"/>
                  <a:pt x="8008371" y="355718"/>
                  <a:pt x="8033731" y="357850"/>
                </a:cubicBezTo>
                <a:cubicBezTo>
                  <a:pt x="8042352" y="359389"/>
                  <a:pt x="8046014" y="351428"/>
                  <a:pt x="8052054" y="354732"/>
                </a:cubicBezTo>
                <a:cubicBezTo>
                  <a:pt x="8063400" y="353886"/>
                  <a:pt x="8070831" y="361611"/>
                  <a:pt x="8087420" y="359938"/>
                </a:cubicBezTo>
                <a:cubicBezTo>
                  <a:pt x="8098751" y="360778"/>
                  <a:pt x="8100453" y="367155"/>
                  <a:pt x="8113385" y="370090"/>
                </a:cubicBezTo>
                <a:cubicBezTo>
                  <a:pt x="8123467" y="369776"/>
                  <a:pt x="8127943" y="374561"/>
                  <a:pt x="8137790" y="376531"/>
                </a:cubicBezTo>
                <a:cubicBezTo>
                  <a:pt x="8152338" y="374692"/>
                  <a:pt x="8155543" y="379727"/>
                  <a:pt x="8167124" y="379265"/>
                </a:cubicBezTo>
                <a:cubicBezTo>
                  <a:pt x="8176168" y="381420"/>
                  <a:pt x="8177533" y="388538"/>
                  <a:pt x="8188543" y="389360"/>
                </a:cubicBezTo>
                <a:cubicBezTo>
                  <a:pt x="8227835" y="403915"/>
                  <a:pt x="8276733" y="399489"/>
                  <a:pt x="8338168" y="404731"/>
                </a:cubicBezTo>
                <a:cubicBezTo>
                  <a:pt x="8362935" y="400769"/>
                  <a:pt x="8397054" y="405774"/>
                  <a:pt x="8407173" y="417542"/>
                </a:cubicBezTo>
                <a:cubicBezTo>
                  <a:pt x="8419369" y="420761"/>
                  <a:pt x="8449945" y="422426"/>
                  <a:pt x="8459751" y="418379"/>
                </a:cubicBezTo>
                <a:cubicBezTo>
                  <a:pt x="8470648" y="418268"/>
                  <a:pt x="8471858" y="422471"/>
                  <a:pt x="8485745" y="423786"/>
                </a:cubicBezTo>
                <a:cubicBezTo>
                  <a:pt x="8500231" y="427461"/>
                  <a:pt x="8531938" y="440231"/>
                  <a:pt x="8547482" y="448214"/>
                </a:cubicBezTo>
                <a:cubicBezTo>
                  <a:pt x="8561292" y="452844"/>
                  <a:pt x="8547321" y="445032"/>
                  <a:pt x="8570600" y="453863"/>
                </a:cubicBezTo>
                <a:cubicBezTo>
                  <a:pt x="8579769" y="453932"/>
                  <a:pt x="8577222" y="463810"/>
                  <a:pt x="8595107" y="467287"/>
                </a:cubicBezTo>
                <a:cubicBezTo>
                  <a:pt x="8616180" y="464437"/>
                  <a:pt x="8646606" y="476115"/>
                  <a:pt x="8678111" y="476026"/>
                </a:cubicBezTo>
                <a:cubicBezTo>
                  <a:pt x="8708012" y="464568"/>
                  <a:pt x="8693082" y="484717"/>
                  <a:pt x="8747188" y="464783"/>
                </a:cubicBezTo>
                <a:cubicBezTo>
                  <a:pt x="8749137" y="465265"/>
                  <a:pt x="8773624" y="470292"/>
                  <a:pt x="8790677" y="467282"/>
                </a:cubicBezTo>
                <a:cubicBezTo>
                  <a:pt x="8806563" y="467905"/>
                  <a:pt x="8857101" y="480196"/>
                  <a:pt x="8875283" y="472879"/>
                </a:cubicBezTo>
                <a:cubicBezTo>
                  <a:pt x="8911688" y="459932"/>
                  <a:pt x="8997910" y="479988"/>
                  <a:pt x="9032291" y="472139"/>
                </a:cubicBezTo>
                <a:cubicBezTo>
                  <a:pt x="9057063" y="467507"/>
                  <a:pt x="9098635" y="490405"/>
                  <a:pt x="9122420" y="483989"/>
                </a:cubicBezTo>
                <a:cubicBezTo>
                  <a:pt x="9152507" y="483529"/>
                  <a:pt x="9159382" y="495270"/>
                  <a:pt x="9179155" y="491143"/>
                </a:cubicBezTo>
                <a:cubicBezTo>
                  <a:pt x="9219972" y="493420"/>
                  <a:pt x="9193770" y="509860"/>
                  <a:pt x="9230762" y="496459"/>
                </a:cubicBezTo>
                <a:cubicBezTo>
                  <a:pt x="9217721" y="511796"/>
                  <a:pt x="9249807" y="494422"/>
                  <a:pt x="9269298" y="503801"/>
                </a:cubicBezTo>
                <a:cubicBezTo>
                  <a:pt x="9298616" y="493257"/>
                  <a:pt x="9329988" y="504919"/>
                  <a:pt x="9343718" y="507118"/>
                </a:cubicBezTo>
                <a:cubicBezTo>
                  <a:pt x="9361325" y="506933"/>
                  <a:pt x="9348221" y="509980"/>
                  <a:pt x="9372156" y="510986"/>
                </a:cubicBezTo>
                <a:cubicBezTo>
                  <a:pt x="9389862" y="510550"/>
                  <a:pt x="9393686" y="516017"/>
                  <a:pt x="9406840" y="516529"/>
                </a:cubicBezTo>
                <a:cubicBezTo>
                  <a:pt x="9404354" y="512218"/>
                  <a:pt x="9410324" y="513665"/>
                  <a:pt x="9423808" y="514017"/>
                </a:cubicBezTo>
                <a:cubicBezTo>
                  <a:pt x="9436022" y="511463"/>
                  <a:pt x="9447075" y="515110"/>
                  <a:pt x="9460766" y="509938"/>
                </a:cubicBezTo>
                <a:cubicBezTo>
                  <a:pt x="9468717" y="509707"/>
                  <a:pt x="9480204" y="516208"/>
                  <a:pt x="9486128" y="514052"/>
                </a:cubicBezTo>
                <a:cubicBezTo>
                  <a:pt x="9488895" y="514578"/>
                  <a:pt x="9514075" y="510258"/>
                  <a:pt x="9513219" y="505918"/>
                </a:cubicBezTo>
                <a:cubicBezTo>
                  <a:pt x="9541203" y="522713"/>
                  <a:pt x="9539980" y="511665"/>
                  <a:pt x="9569439" y="507642"/>
                </a:cubicBezTo>
                <a:cubicBezTo>
                  <a:pt x="9593645" y="507117"/>
                  <a:pt x="9573099" y="509801"/>
                  <a:pt x="9628845" y="511235"/>
                </a:cubicBezTo>
                <a:cubicBezTo>
                  <a:pt x="9652584" y="529746"/>
                  <a:pt x="9634303" y="501639"/>
                  <a:pt x="9677935" y="522171"/>
                </a:cubicBezTo>
                <a:cubicBezTo>
                  <a:pt x="9682167" y="522054"/>
                  <a:pt x="9707749" y="521269"/>
                  <a:pt x="9720422" y="523802"/>
                </a:cubicBezTo>
                <a:cubicBezTo>
                  <a:pt x="9735677" y="526440"/>
                  <a:pt x="9746924" y="520216"/>
                  <a:pt x="9761187" y="532837"/>
                </a:cubicBezTo>
                <a:cubicBezTo>
                  <a:pt x="9768785" y="535271"/>
                  <a:pt x="9753850" y="535747"/>
                  <a:pt x="9785730" y="536426"/>
                </a:cubicBezTo>
                <a:cubicBezTo>
                  <a:pt x="9837438" y="528532"/>
                  <a:pt x="9870071" y="567524"/>
                  <a:pt x="9957976" y="562432"/>
                </a:cubicBezTo>
                <a:cubicBezTo>
                  <a:pt x="9987701" y="568323"/>
                  <a:pt x="9965277" y="566408"/>
                  <a:pt x="9980992" y="569804"/>
                </a:cubicBezTo>
                <a:cubicBezTo>
                  <a:pt x="9995528" y="569983"/>
                  <a:pt x="10022797" y="563699"/>
                  <a:pt x="10038142" y="565035"/>
                </a:cubicBezTo>
                <a:cubicBezTo>
                  <a:pt x="10057356" y="566101"/>
                  <a:pt x="10059654" y="574435"/>
                  <a:pt x="10071112" y="573884"/>
                </a:cubicBezTo>
                <a:cubicBezTo>
                  <a:pt x="10083287" y="563227"/>
                  <a:pt x="10093928" y="563778"/>
                  <a:pt x="10110813" y="569971"/>
                </a:cubicBezTo>
                <a:cubicBezTo>
                  <a:pt x="10144049" y="575290"/>
                  <a:pt x="10146186" y="564540"/>
                  <a:pt x="10177306" y="563753"/>
                </a:cubicBezTo>
                <a:cubicBezTo>
                  <a:pt x="10192971" y="565213"/>
                  <a:pt x="10199358" y="566249"/>
                  <a:pt x="10223207" y="563193"/>
                </a:cubicBezTo>
                <a:cubicBezTo>
                  <a:pt x="10241234" y="562869"/>
                  <a:pt x="10268773" y="566114"/>
                  <a:pt x="10297472" y="555356"/>
                </a:cubicBezTo>
                <a:cubicBezTo>
                  <a:pt x="10321684" y="555615"/>
                  <a:pt x="10305779" y="555441"/>
                  <a:pt x="10331595" y="556174"/>
                </a:cubicBezTo>
                <a:cubicBezTo>
                  <a:pt x="10367609" y="557659"/>
                  <a:pt x="10381982" y="548501"/>
                  <a:pt x="10398050" y="551938"/>
                </a:cubicBezTo>
                <a:cubicBezTo>
                  <a:pt x="10412101" y="547085"/>
                  <a:pt x="10396647" y="554521"/>
                  <a:pt x="10444586" y="547407"/>
                </a:cubicBezTo>
                <a:cubicBezTo>
                  <a:pt x="10466220" y="555255"/>
                  <a:pt x="10481921" y="543557"/>
                  <a:pt x="10496373" y="545966"/>
                </a:cubicBezTo>
                <a:cubicBezTo>
                  <a:pt x="10523463" y="544945"/>
                  <a:pt x="10585489" y="545150"/>
                  <a:pt x="10609641" y="543579"/>
                </a:cubicBezTo>
                <a:cubicBezTo>
                  <a:pt x="10635679" y="541662"/>
                  <a:pt x="10613123" y="543413"/>
                  <a:pt x="10638180" y="537174"/>
                </a:cubicBezTo>
                <a:cubicBezTo>
                  <a:pt x="10700474" y="555836"/>
                  <a:pt x="10729900" y="517969"/>
                  <a:pt x="10780484" y="524665"/>
                </a:cubicBezTo>
                <a:cubicBezTo>
                  <a:pt x="10816388" y="506978"/>
                  <a:pt x="10839809" y="526282"/>
                  <a:pt x="10875803" y="512247"/>
                </a:cubicBezTo>
                <a:cubicBezTo>
                  <a:pt x="10902072" y="508641"/>
                  <a:pt x="10905775" y="512948"/>
                  <a:pt x="10918807" y="510201"/>
                </a:cubicBezTo>
                <a:cubicBezTo>
                  <a:pt x="10935934" y="509298"/>
                  <a:pt x="10948645" y="502954"/>
                  <a:pt x="10960866" y="501042"/>
                </a:cubicBezTo>
                <a:cubicBezTo>
                  <a:pt x="10967164" y="504253"/>
                  <a:pt x="11016995" y="498359"/>
                  <a:pt x="11015559" y="493457"/>
                </a:cubicBezTo>
                <a:cubicBezTo>
                  <a:pt x="11021756" y="494813"/>
                  <a:pt x="11042810" y="500781"/>
                  <a:pt x="11045522" y="493870"/>
                </a:cubicBezTo>
                <a:cubicBezTo>
                  <a:pt x="11085252" y="492928"/>
                  <a:pt x="11105610" y="490748"/>
                  <a:pt x="11136961" y="502871"/>
                </a:cubicBezTo>
                <a:cubicBezTo>
                  <a:pt x="11158963" y="505825"/>
                  <a:pt x="11144612" y="503609"/>
                  <a:pt x="11158518" y="507023"/>
                </a:cubicBezTo>
                <a:cubicBezTo>
                  <a:pt x="11173379" y="510126"/>
                  <a:pt x="11195029" y="502379"/>
                  <a:pt x="11220911" y="504553"/>
                </a:cubicBezTo>
                <a:cubicBezTo>
                  <a:pt x="11245597" y="504334"/>
                  <a:pt x="11267833" y="508727"/>
                  <a:pt x="11290678" y="510201"/>
                </a:cubicBezTo>
                <a:cubicBezTo>
                  <a:pt x="11309438" y="511970"/>
                  <a:pt x="11312965" y="511165"/>
                  <a:pt x="11327596" y="513132"/>
                </a:cubicBezTo>
                <a:cubicBezTo>
                  <a:pt x="11351661" y="508839"/>
                  <a:pt x="11371624" y="509318"/>
                  <a:pt x="11391954" y="518882"/>
                </a:cubicBezTo>
                <a:cubicBezTo>
                  <a:pt x="11408791" y="520846"/>
                  <a:pt x="11398656" y="525503"/>
                  <a:pt x="11409741" y="526891"/>
                </a:cubicBezTo>
                <a:cubicBezTo>
                  <a:pt x="11419905" y="528530"/>
                  <a:pt x="11429893" y="521338"/>
                  <a:pt x="11456311" y="522524"/>
                </a:cubicBezTo>
                <a:cubicBezTo>
                  <a:pt x="11466578" y="522303"/>
                  <a:pt x="11466636" y="532578"/>
                  <a:pt x="11488322" y="531658"/>
                </a:cubicBezTo>
                <a:cubicBezTo>
                  <a:pt x="11551059" y="520385"/>
                  <a:pt x="11565341" y="535750"/>
                  <a:pt x="11631395" y="538701"/>
                </a:cubicBezTo>
                <a:cubicBezTo>
                  <a:pt x="11661456" y="537953"/>
                  <a:pt x="11649425" y="537243"/>
                  <a:pt x="11666244" y="536317"/>
                </a:cubicBezTo>
                <a:cubicBezTo>
                  <a:pt x="11682669" y="530713"/>
                  <a:pt x="11696989" y="526845"/>
                  <a:pt x="11724678" y="536686"/>
                </a:cubicBezTo>
                <a:cubicBezTo>
                  <a:pt x="11741850" y="529348"/>
                  <a:pt x="11745155" y="543887"/>
                  <a:pt x="11763787" y="545839"/>
                </a:cubicBezTo>
                <a:cubicBezTo>
                  <a:pt x="11775857" y="552613"/>
                  <a:pt x="11787855" y="549474"/>
                  <a:pt x="11798280" y="551526"/>
                </a:cubicBezTo>
                <a:cubicBezTo>
                  <a:pt x="11807804" y="554053"/>
                  <a:pt x="11815638" y="555054"/>
                  <a:pt x="11821696" y="557884"/>
                </a:cubicBezTo>
                <a:cubicBezTo>
                  <a:pt x="11828457" y="559700"/>
                  <a:pt x="11830789" y="565588"/>
                  <a:pt x="11839354" y="569830"/>
                </a:cubicBezTo>
                <a:cubicBezTo>
                  <a:pt x="11848715" y="572093"/>
                  <a:pt x="11861305" y="578472"/>
                  <a:pt x="11871702" y="579341"/>
                </a:cubicBezTo>
                <a:cubicBezTo>
                  <a:pt x="11881609" y="581402"/>
                  <a:pt x="11879932" y="578671"/>
                  <a:pt x="11899134" y="580831"/>
                </a:cubicBezTo>
                <a:cubicBezTo>
                  <a:pt x="11933946" y="581679"/>
                  <a:pt x="11952464" y="586366"/>
                  <a:pt x="11992733" y="589542"/>
                </a:cubicBezTo>
                <a:cubicBezTo>
                  <a:pt x="11996713" y="597954"/>
                  <a:pt x="12011470" y="594889"/>
                  <a:pt x="12023534" y="589706"/>
                </a:cubicBezTo>
                <a:cubicBezTo>
                  <a:pt x="12054109" y="602104"/>
                  <a:pt x="12094502" y="599047"/>
                  <a:pt x="12137782" y="618134"/>
                </a:cubicBezTo>
                <a:cubicBezTo>
                  <a:pt x="12156597" y="627988"/>
                  <a:pt x="12160896" y="629872"/>
                  <a:pt x="12174414" y="632190"/>
                </a:cubicBezTo>
                <a:cubicBezTo>
                  <a:pt x="12183169" y="632702"/>
                  <a:pt x="12187747" y="634899"/>
                  <a:pt x="12191980" y="635534"/>
                </a:cubicBezTo>
                <a:cubicBezTo>
                  <a:pt x="12194827" y="948181"/>
                  <a:pt x="12162075" y="1075668"/>
                  <a:pt x="12191980" y="1326543"/>
                </a:cubicBezTo>
                <a:cubicBezTo>
                  <a:pt x="12221885" y="1577418"/>
                  <a:pt x="12110173" y="1777659"/>
                  <a:pt x="12191980" y="2017552"/>
                </a:cubicBezTo>
                <a:cubicBezTo>
                  <a:pt x="12273787" y="2257445"/>
                  <a:pt x="12185407" y="2336959"/>
                  <a:pt x="12191980" y="2459345"/>
                </a:cubicBezTo>
                <a:cubicBezTo>
                  <a:pt x="12198553" y="2581731"/>
                  <a:pt x="12147040" y="2893284"/>
                  <a:pt x="12191980" y="3025745"/>
                </a:cubicBezTo>
                <a:cubicBezTo>
                  <a:pt x="12236920" y="3158206"/>
                  <a:pt x="12162255" y="3382109"/>
                  <a:pt x="12191980" y="3716754"/>
                </a:cubicBezTo>
                <a:cubicBezTo>
                  <a:pt x="12221705" y="4051399"/>
                  <a:pt x="12133615" y="4168047"/>
                  <a:pt x="12191980" y="4283155"/>
                </a:cubicBezTo>
                <a:cubicBezTo>
                  <a:pt x="12250345" y="4398263"/>
                  <a:pt x="12183927" y="4684705"/>
                  <a:pt x="12191980" y="4974164"/>
                </a:cubicBezTo>
                <a:cubicBezTo>
                  <a:pt x="12200033" y="5263623"/>
                  <a:pt x="12186325" y="5463968"/>
                  <a:pt x="12191980" y="5665173"/>
                </a:cubicBezTo>
                <a:cubicBezTo>
                  <a:pt x="12197635" y="5866378"/>
                  <a:pt x="12130432" y="6104959"/>
                  <a:pt x="12191980" y="6356182"/>
                </a:cubicBezTo>
                <a:cubicBezTo>
                  <a:pt x="12253528" y="6607405"/>
                  <a:pt x="12186793" y="6713820"/>
                  <a:pt x="12191980" y="6865943"/>
                </a:cubicBezTo>
                <a:cubicBezTo>
                  <a:pt x="12030445" y="6893543"/>
                  <a:pt x="11880930" y="6840095"/>
                  <a:pt x="11661008" y="6865943"/>
                </a:cubicBezTo>
                <a:cubicBezTo>
                  <a:pt x="11441086" y="6891791"/>
                  <a:pt x="11304197" y="6822615"/>
                  <a:pt x="11063664" y="6865943"/>
                </a:cubicBezTo>
                <a:cubicBezTo>
                  <a:pt x="10823131" y="6909271"/>
                  <a:pt x="10801005" y="6818638"/>
                  <a:pt x="10576939" y="6865943"/>
                </a:cubicBezTo>
                <a:cubicBezTo>
                  <a:pt x="10352873" y="6913248"/>
                  <a:pt x="10232478" y="6811805"/>
                  <a:pt x="9979595" y="6865943"/>
                </a:cubicBezTo>
                <a:cubicBezTo>
                  <a:pt x="9977354" y="6866033"/>
                  <a:pt x="9974937" y="6863949"/>
                  <a:pt x="9971252" y="6862715"/>
                </a:cubicBezTo>
                <a:cubicBezTo>
                  <a:pt x="9961503" y="6861427"/>
                  <a:pt x="9949092" y="6858386"/>
                  <a:pt x="9939485" y="6860176"/>
                </a:cubicBezTo>
                <a:cubicBezTo>
                  <a:pt x="9894033" y="6845800"/>
                  <a:pt x="9864807" y="6851682"/>
                  <a:pt x="9834436" y="6840382"/>
                </a:cubicBezTo>
                <a:cubicBezTo>
                  <a:pt x="9805362" y="6829152"/>
                  <a:pt x="9801862" y="6806355"/>
                  <a:pt x="9759778" y="6788956"/>
                </a:cubicBezTo>
                <a:cubicBezTo>
                  <a:pt x="9715979" y="6766356"/>
                  <a:pt x="9620488" y="6743885"/>
                  <a:pt x="9584964" y="6735417"/>
                </a:cubicBezTo>
                <a:cubicBezTo>
                  <a:pt x="9543926" y="6725876"/>
                  <a:pt x="9529196" y="6733812"/>
                  <a:pt x="9490754" y="6710564"/>
                </a:cubicBezTo>
                <a:cubicBezTo>
                  <a:pt x="9442600" y="6708606"/>
                  <a:pt x="9424480" y="6700069"/>
                  <a:pt x="9380389" y="6684584"/>
                </a:cubicBezTo>
                <a:cubicBezTo>
                  <a:pt x="9329615" y="6688386"/>
                  <a:pt x="9299489" y="6684228"/>
                  <a:pt x="9259923" y="6682455"/>
                </a:cubicBezTo>
                <a:cubicBezTo>
                  <a:pt x="9245125" y="6687306"/>
                  <a:pt x="9231449" y="6686084"/>
                  <a:pt x="9216280" y="6680247"/>
                </a:cubicBezTo>
                <a:cubicBezTo>
                  <a:pt x="9179138" y="6680378"/>
                  <a:pt x="9165976" y="6694473"/>
                  <a:pt x="9138609" y="6682642"/>
                </a:cubicBezTo>
                <a:cubicBezTo>
                  <a:pt x="9108956" y="6682772"/>
                  <a:pt x="9059737" y="6666733"/>
                  <a:pt x="9035258" y="6664785"/>
                </a:cubicBezTo>
                <a:cubicBezTo>
                  <a:pt x="9042422" y="6680144"/>
                  <a:pt x="8986835" y="6666596"/>
                  <a:pt x="8989271" y="6676049"/>
                </a:cubicBezTo>
                <a:cubicBezTo>
                  <a:pt x="8961898" y="6654032"/>
                  <a:pt x="8964183" y="6681544"/>
                  <a:pt x="8932372" y="6676741"/>
                </a:cubicBezTo>
                <a:cubicBezTo>
                  <a:pt x="8917372" y="6669211"/>
                  <a:pt x="8911019" y="6668286"/>
                  <a:pt x="8898360" y="6677317"/>
                </a:cubicBezTo>
                <a:cubicBezTo>
                  <a:pt x="8831946" y="6648772"/>
                  <a:pt x="8856266" y="6670380"/>
                  <a:pt x="8806480" y="6666640"/>
                </a:cubicBezTo>
                <a:cubicBezTo>
                  <a:pt x="8755506" y="6651591"/>
                  <a:pt x="8691117" y="6643989"/>
                  <a:pt x="8650912" y="6619103"/>
                </a:cubicBezTo>
                <a:cubicBezTo>
                  <a:pt x="8641884" y="6608756"/>
                  <a:pt x="8620062" y="6611347"/>
                  <a:pt x="8604018" y="6613257"/>
                </a:cubicBezTo>
                <a:cubicBezTo>
                  <a:pt x="8600963" y="6613614"/>
                  <a:pt x="8598697" y="6616000"/>
                  <a:pt x="8596752" y="6616579"/>
                </a:cubicBezTo>
                <a:cubicBezTo>
                  <a:pt x="8565990" y="6595946"/>
                  <a:pt x="8544385" y="6605131"/>
                  <a:pt x="8533748" y="6592234"/>
                </a:cubicBezTo>
                <a:cubicBezTo>
                  <a:pt x="8487504" y="6592298"/>
                  <a:pt x="8447014" y="6600629"/>
                  <a:pt x="8437646" y="6589654"/>
                </a:cubicBezTo>
                <a:cubicBezTo>
                  <a:pt x="8409190" y="6588398"/>
                  <a:pt x="8383910" y="6605164"/>
                  <a:pt x="8364480" y="6593006"/>
                </a:cubicBezTo>
                <a:cubicBezTo>
                  <a:pt x="8364529" y="6601094"/>
                  <a:pt x="8335807" y="6584580"/>
                  <a:pt x="8323737" y="6592598"/>
                </a:cubicBezTo>
                <a:cubicBezTo>
                  <a:pt x="8314653" y="6600406"/>
                  <a:pt x="8304580" y="6595374"/>
                  <a:pt x="8293777" y="6594838"/>
                </a:cubicBezTo>
                <a:cubicBezTo>
                  <a:pt x="8281151" y="6601596"/>
                  <a:pt x="8233384" y="6593293"/>
                  <a:pt x="8219209" y="6586887"/>
                </a:cubicBezTo>
                <a:cubicBezTo>
                  <a:pt x="8184604" y="6564912"/>
                  <a:pt x="8127442" y="6582563"/>
                  <a:pt x="8096316" y="6567995"/>
                </a:cubicBezTo>
                <a:cubicBezTo>
                  <a:pt x="8086843" y="6565041"/>
                  <a:pt x="8078713" y="6563920"/>
                  <a:pt x="8070072" y="6565255"/>
                </a:cubicBezTo>
                <a:cubicBezTo>
                  <a:pt x="8061040" y="6567166"/>
                  <a:pt x="8056677" y="6565693"/>
                  <a:pt x="8047193" y="6567995"/>
                </a:cubicBezTo>
                <a:cubicBezTo>
                  <a:pt x="8045928" y="6570114"/>
                  <a:pt x="8042604" y="6571081"/>
                  <a:pt x="8041606" y="6573072"/>
                </a:cubicBezTo>
                <a:cubicBezTo>
                  <a:pt x="8038297" y="6573017"/>
                  <a:pt x="8030607" y="6571391"/>
                  <a:pt x="8027120" y="6572381"/>
                </a:cubicBezTo>
                <a:cubicBezTo>
                  <a:pt x="8026238" y="6572899"/>
                  <a:pt x="8024304" y="6572574"/>
                  <a:pt x="8023200" y="6573264"/>
                </a:cubicBezTo>
                <a:cubicBezTo>
                  <a:pt x="8016605" y="6574659"/>
                  <a:pt x="8006529" y="6577556"/>
                  <a:pt x="8000787" y="6577253"/>
                </a:cubicBezTo>
                <a:cubicBezTo>
                  <a:pt x="8011821" y="6552460"/>
                  <a:pt x="7934328" y="6583441"/>
                  <a:pt x="7954604" y="6559321"/>
                </a:cubicBezTo>
                <a:cubicBezTo>
                  <a:pt x="7919935" y="6551864"/>
                  <a:pt x="7940816" y="6536464"/>
                  <a:pt x="7896414" y="6559015"/>
                </a:cubicBezTo>
                <a:cubicBezTo>
                  <a:pt x="7802414" y="6567135"/>
                  <a:pt x="7728237" y="6542329"/>
                  <a:pt x="7643077" y="6540032"/>
                </a:cubicBezTo>
                <a:cubicBezTo>
                  <a:pt x="7674205" y="6585667"/>
                  <a:pt x="7560784" y="6500930"/>
                  <a:pt x="7553151" y="6533318"/>
                </a:cubicBezTo>
                <a:cubicBezTo>
                  <a:pt x="7547601" y="6507205"/>
                  <a:pt x="7473979" y="6499671"/>
                  <a:pt x="7421141" y="6484075"/>
                </a:cubicBezTo>
                <a:cubicBezTo>
                  <a:pt x="7360991" y="6481976"/>
                  <a:pt x="7307371" y="6471002"/>
                  <a:pt x="7255956" y="6469951"/>
                </a:cubicBezTo>
                <a:cubicBezTo>
                  <a:pt x="7254236" y="6466516"/>
                  <a:pt x="7249211" y="6463127"/>
                  <a:pt x="7244899" y="6460504"/>
                </a:cubicBezTo>
                <a:cubicBezTo>
                  <a:pt x="7238893" y="6459439"/>
                  <a:pt x="7234339" y="6455515"/>
                  <a:pt x="7230253" y="6454315"/>
                </a:cubicBezTo>
                <a:cubicBezTo>
                  <a:pt x="7229326" y="6454557"/>
                  <a:pt x="7228249" y="6454552"/>
                  <a:pt x="7227803" y="6454892"/>
                </a:cubicBezTo>
                <a:cubicBezTo>
                  <a:pt x="7218174" y="6455232"/>
                  <a:pt x="7211605" y="6453708"/>
                  <a:pt x="7208828" y="6451662"/>
                </a:cubicBezTo>
                <a:cubicBezTo>
                  <a:pt x="7207055" y="6450314"/>
                  <a:pt x="7207341" y="6449094"/>
                  <a:pt x="7205983" y="6448288"/>
                </a:cubicBezTo>
                <a:cubicBezTo>
                  <a:pt x="7200331" y="6447792"/>
                  <a:pt x="7196621" y="6444653"/>
                  <a:pt x="7193372" y="6445236"/>
                </a:cubicBezTo>
                <a:cubicBezTo>
                  <a:pt x="7185662" y="6443459"/>
                  <a:pt x="7179415" y="6438734"/>
                  <a:pt x="7169640" y="6436971"/>
                </a:cubicBezTo>
                <a:cubicBezTo>
                  <a:pt x="7167669" y="6437770"/>
                  <a:pt x="7166335" y="6436819"/>
                  <a:pt x="7164161" y="6437537"/>
                </a:cubicBezTo>
                <a:cubicBezTo>
                  <a:pt x="7151609" y="6436090"/>
                  <a:pt x="7139921" y="6430204"/>
                  <a:pt x="7126751" y="6428361"/>
                </a:cubicBezTo>
                <a:cubicBezTo>
                  <a:pt x="7126573" y="6428675"/>
                  <a:pt x="7125943" y="6428967"/>
                  <a:pt x="7125741" y="6429237"/>
                </a:cubicBezTo>
                <a:cubicBezTo>
                  <a:pt x="7122895" y="6430428"/>
                  <a:pt x="7118167" y="6432346"/>
                  <a:pt x="7113045" y="6431031"/>
                </a:cubicBezTo>
                <a:cubicBezTo>
                  <a:pt x="7117416" y="6448338"/>
                  <a:pt x="7107448" y="6435377"/>
                  <a:pt x="7089902" y="6432174"/>
                </a:cubicBezTo>
                <a:cubicBezTo>
                  <a:pt x="7090297" y="6456137"/>
                  <a:pt x="7041006" y="6435988"/>
                  <a:pt x="7030446" y="6447214"/>
                </a:cubicBezTo>
                <a:cubicBezTo>
                  <a:pt x="7019336" y="6444762"/>
                  <a:pt x="7006802" y="6443863"/>
                  <a:pt x="6991386" y="6437758"/>
                </a:cubicBezTo>
                <a:cubicBezTo>
                  <a:pt x="6988675" y="6437568"/>
                  <a:pt x="6985851" y="6436598"/>
                  <a:pt x="6983238" y="6436397"/>
                </a:cubicBezTo>
                <a:cubicBezTo>
                  <a:pt x="6983171" y="6436465"/>
                  <a:pt x="6983012" y="6436518"/>
                  <a:pt x="6982957" y="6436596"/>
                </a:cubicBezTo>
                <a:cubicBezTo>
                  <a:pt x="6980956" y="6436708"/>
                  <a:pt x="6978044" y="6436381"/>
                  <a:pt x="6974128" y="6435608"/>
                </a:cubicBezTo>
                <a:cubicBezTo>
                  <a:pt x="6972704" y="6435750"/>
                  <a:pt x="6970043" y="6433831"/>
                  <a:pt x="6968384" y="6433919"/>
                </a:cubicBezTo>
                <a:cubicBezTo>
                  <a:pt x="6962977" y="6434079"/>
                  <a:pt x="6958857" y="6432241"/>
                  <a:pt x="6952578" y="6431279"/>
                </a:cubicBezTo>
                <a:cubicBezTo>
                  <a:pt x="6950566" y="6432098"/>
                  <a:pt x="6947945" y="6431567"/>
                  <a:pt x="6946349" y="6431861"/>
                </a:cubicBezTo>
                <a:cubicBezTo>
                  <a:pt x="6944885" y="6432910"/>
                  <a:pt x="6943909" y="6433208"/>
                  <a:pt x="6942740" y="6434239"/>
                </a:cubicBezTo>
                <a:cubicBezTo>
                  <a:pt x="6942401" y="6434244"/>
                  <a:pt x="6941940" y="6433764"/>
                  <a:pt x="6941460" y="6433694"/>
                </a:cubicBezTo>
                <a:cubicBezTo>
                  <a:pt x="6933564" y="6427268"/>
                  <a:pt x="6933521" y="6419704"/>
                  <a:pt x="6907920" y="6436342"/>
                </a:cubicBezTo>
                <a:cubicBezTo>
                  <a:pt x="6885367" y="6420707"/>
                  <a:pt x="6873456" y="6439136"/>
                  <a:pt x="6837088" y="6433726"/>
                </a:cubicBezTo>
                <a:cubicBezTo>
                  <a:pt x="6827944" y="6425222"/>
                  <a:pt x="6814562" y="6425722"/>
                  <a:pt x="6798342" y="6428776"/>
                </a:cubicBezTo>
                <a:cubicBezTo>
                  <a:pt x="6766503" y="6413507"/>
                  <a:pt x="6729518" y="6432935"/>
                  <a:pt x="6690224" y="6418992"/>
                </a:cubicBezTo>
                <a:cubicBezTo>
                  <a:pt x="6662025" y="6409008"/>
                  <a:pt x="6623940" y="6418647"/>
                  <a:pt x="6580186" y="6412037"/>
                </a:cubicBezTo>
                <a:cubicBezTo>
                  <a:pt x="6551655" y="6390070"/>
                  <a:pt x="6543423" y="6428429"/>
                  <a:pt x="6516737" y="6424658"/>
                </a:cubicBezTo>
                <a:cubicBezTo>
                  <a:pt x="6514201" y="6424651"/>
                  <a:pt x="6511856" y="6424026"/>
                  <a:pt x="6510416" y="6424297"/>
                </a:cubicBezTo>
                <a:cubicBezTo>
                  <a:pt x="6506698" y="6423606"/>
                  <a:pt x="6499762" y="6419856"/>
                  <a:pt x="6496398" y="6419447"/>
                </a:cubicBezTo>
                <a:cubicBezTo>
                  <a:pt x="6494370" y="6418772"/>
                  <a:pt x="6493652" y="6417345"/>
                  <a:pt x="6491660" y="6416985"/>
                </a:cubicBezTo>
                <a:cubicBezTo>
                  <a:pt x="6487708" y="6415554"/>
                  <a:pt x="6485545" y="6414703"/>
                  <a:pt x="6483592" y="6414742"/>
                </a:cubicBezTo>
                <a:cubicBezTo>
                  <a:pt x="6483437" y="6414822"/>
                  <a:pt x="6483351" y="6414799"/>
                  <a:pt x="6483224" y="6414888"/>
                </a:cubicBezTo>
                <a:cubicBezTo>
                  <a:pt x="6480362" y="6414324"/>
                  <a:pt x="6477872" y="6412499"/>
                  <a:pt x="6475996" y="6412388"/>
                </a:cubicBezTo>
                <a:cubicBezTo>
                  <a:pt x="6465440" y="6407059"/>
                  <a:pt x="6450525" y="6402816"/>
                  <a:pt x="6442791" y="6397589"/>
                </a:cubicBezTo>
                <a:cubicBezTo>
                  <a:pt x="6422003" y="6412998"/>
                  <a:pt x="6398669" y="6382227"/>
                  <a:pt x="6377827" y="6403256"/>
                </a:cubicBezTo>
                <a:cubicBezTo>
                  <a:pt x="6364368" y="6396901"/>
                  <a:pt x="6362602" y="6386024"/>
                  <a:pt x="6354849" y="6400949"/>
                </a:cubicBezTo>
                <a:cubicBezTo>
                  <a:pt x="6349910" y="6399240"/>
                  <a:pt x="6345457" y="6398947"/>
                  <a:pt x="6341672" y="6400800"/>
                </a:cubicBezTo>
                <a:cubicBezTo>
                  <a:pt x="6341229" y="6401047"/>
                  <a:pt x="6340870" y="6401187"/>
                  <a:pt x="6340265" y="6401492"/>
                </a:cubicBezTo>
                <a:cubicBezTo>
                  <a:pt x="6323380" y="6397502"/>
                  <a:pt x="6316094" y="6390563"/>
                  <a:pt x="6308520" y="6387201"/>
                </a:cubicBezTo>
                <a:cubicBezTo>
                  <a:pt x="6306999" y="6387248"/>
                  <a:pt x="6304535" y="6386920"/>
                  <a:pt x="6302937" y="6386938"/>
                </a:cubicBezTo>
                <a:cubicBezTo>
                  <a:pt x="6254483" y="6389906"/>
                  <a:pt x="6205848" y="6378934"/>
                  <a:pt x="6140596" y="6341896"/>
                </a:cubicBezTo>
                <a:cubicBezTo>
                  <a:pt x="6137644" y="6338808"/>
                  <a:pt x="6050837" y="6346763"/>
                  <a:pt x="6050355" y="6342758"/>
                </a:cubicBezTo>
                <a:cubicBezTo>
                  <a:pt x="6008032" y="6345877"/>
                  <a:pt x="6037299" y="6336556"/>
                  <a:pt x="5978828" y="6329634"/>
                </a:cubicBezTo>
                <a:cubicBezTo>
                  <a:pt x="5962355" y="6321547"/>
                  <a:pt x="5897104" y="6296115"/>
                  <a:pt x="5897635" y="6309246"/>
                </a:cubicBezTo>
                <a:cubicBezTo>
                  <a:pt x="5861859" y="6310924"/>
                  <a:pt x="5836113" y="6287229"/>
                  <a:pt x="5796148" y="6286778"/>
                </a:cubicBezTo>
                <a:cubicBezTo>
                  <a:pt x="5756923" y="6285529"/>
                  <a:pt x="5730211" y="6272982"/>
                  <a:pt x="5664787" y="6266021"/>
                </a:cubicBezTo>
                <a:cubicBezTo>
                  <a:pt x="5628258" y="6263834"/>
                  <a:pt x="5587027" y="6247273"/>
                  <a:pt x="5558283" y="6249904"/>
                </a:cubicBezTo>
                <a:cubicBezTo>
                  <a:pt x="5554225" y="6250446"/>
                  <a:pt x="5553194" y="6250149"/>
                  <a:pt x="5549911" y="6250830"/>
                </a:cubicBezTo>
                <a:cubicBezTo>
                  <a:pt x="5543568" y="6252485"/>
                  <a:pt x="5536341" y="6247868"/>
                  <a:pt x="5528440" y="6247736"/>
                </a:cubicBezTo>
                <a:cubicBezTo>
                  <a:pt x="5525676" y="6247588"/>
                  <a:pt x="5522655" y="6245845"/>
                  <a:pt x="5520594" y="6245643"/>
                </a:cubicBezTo>
                <a:cubicBezTo>
                  <a:pt x="5515577" y="6244958"/>
                  <a:pt x="5510970" y="6244008"/>
                  <a:pt x="5508624" y="6244557"/>
                </a:cubicBezTo>
                <a:cubicBezTo>
                  <a:pt x="5508536" y="6244631"/>
                  <a:pt x="5508319" y="6244736"/>
                  <a:pt x="5508258" y="6244825"/>
                </a:cubicBezTo>
                <a:cubicBezTo>
                  <a:pt x="5502670" y="6244680"/>
                  <a:pt x="5500451" y="6242355"/>
                  <a:pt x="5497189" y="6243230"/>
                </a:cubicBezTo>
                <a:cubicBezTo>
                  <a:pt x="5480893" y="6238169"/>
                  <a:pt x="5458716" y="6235967"/>
                  <a:pt x="5443962" y="6231687"/>
                </a:cubicBezTo>
                <a:cubicBezTo>
                  <a:pt x="5417966" y="6244292"/>
                  <a:pt x="5359491" y="6227159"/>
                  <a:pt x="5364578" y="6253131"/>
                </a:cubicBezTo>
                <a:cubicBezTo>
                  <a:pt x="5340500" y="6248226"/>
                  <a:pt x="5335319" y="6232330"/>
                  <a:pt x="5333416" y="6255233"/>
                </a:cubicBezTo>
                <a:cubicBezTo>
                  <a:pt x="5324712" y="6253581"/>
                  <a:pt x="5320717" y="6255624"/>
                  <a:pt x="5316382" y="6257933"/>
                </a:cubicBezTo>
                <a:cubicBezTo>
                  <a:pt x="5315910" y="6258531"/>
                  <a:pt x="5315419" y="6258740"/>
                  <a:pt x="5315074" y="6259119"/>
                </a:cubicBezTo>
                <a:cubicBezTo>
                  <a:pt x="5290986" y="6258497"/>
                  <a:pt x="5283976" y="6249777"/>
                  <a:pt x="5264084" y="6247906"/>
                </a:cubicBezTo>
                <a:cubicBezTo>
                  <a:pt x="5260839" y="6248885"/>
                  <a:pt x="5258969" y="6248189"/>
                  <a:pt x="5256725" y="6248795"/>
                </a:cubicBezTo>
                <a:cubicBezTo>
                  <a:pt x="5246008" y="6246572"/>
                  <a:pt x="5237164" y="6242531"/>
                  <a:pt x="5224242" y="6238441"/>
                </a:cubicBezTo>
                <a:cubicBezTo>
                  <a:pt x="5219467" y="6239524"/>
                  <a:pt x="5213908" y="6236033"/>
                  <a:pt x="5207059" y="6234716"/>
                </a:cubicBezTo>
                <a:cubicBezTo>
                  <a:pt x="5205142" y="6233558"/>
                  <a:pt x="5204699" y="6231096"/>
                  <a:pt x="5203033" y="6230316"/>
                </a:cubicBezTo>
                <a:cubicBezTo>
                  <a:pt x="5136894" y="6235763"/>
                  <a:pt x="5082912" y="6206500"/>
                  <a:pt x="5013624" y="6219588"/>
                </a:cubicBezTo>
                <a:cubicBezTo>
                  <a:pt x="5008781" y="6216819"/>
                  <a:pt x="4868303" y="6195780"/>
                  <a:pt x="4863565" y="6192105"/>
                </a:cubicBezTo>
                <a:cubicBezTo>
                  <a:pt x="4792358" y="6189191"/>
                  <a:pt x="4727484" y="6155538"/>
                  <a:pt x="4651408" y="6173968"/>
                </a:cubicBezTo>
                <a:cubicBezTo>
                  <a:pt x="4625601" y="6166119"/>
                  <a:pt x="4468847" y="6135367"/>
                  <a:pt x="4481478" y="6150282"/>
                </a:cubicBezTo>
                <a:cubicBezTo>
                  <a:pt x="4416932" y="6115558"/>
                  <a:pt x="4363715" y="6111973"/>
                  <a:pt x="4269323" y="6105469"/>
                </a:cubicBezTo>
                <a:cubicBezTo>
                  <a:pt x="4208684" y="6133060"/>
                  <a:pt x="4249667" y="6107010"/>
                  <a:pt x="4190794" y="6106540"/>
                </a:cubicBezTo>
                <a:cubicBezTo>
                  <a:pt x="4214738" y="6079454"/>
                  <a:pt x="4147384" y="6097015"/>
                  <a:pt x="4127479" y="6083944"/>
                </a:cubicBezTo>
                <a:cubicBezTo>
                  <a:pt x="4118284" y="6085358"/>
                  <a:pt x="4105031" y="6085867"/>
                  <a:pt x="4097461" y="6089800"/>
                </a:cubicBezTo>
                <a:cubicBezTo>
                  <a:pt x="4095092" y="6090533"/>
                  <a:pt x="4094417" y="6089900"/>
                  <a:pt x="4092223" y="6091066"/>
                </a:cubicBezTo>
                <a:cubicBezTo>
                  <a:pt x="4085611" y="6091664"/>
                  <a:pt x="4079868" y="6090070"/>
                  <a:pt x="4072639" y="6090520"/>
                </a:cubicBezTo>
                <a:cubicBezTo>
                  <a:pt x="4071274" y="6093197"/>
                  <a:pt x="4067391" y="6095371"/>
                  <a:pt x="4065385" y="6097392"/>
                </a:cubicBezTo>
                <a:cubicBezTo>
                  <a:pt x="4059379" y="6101084"/>
                  <a:pt x="4043413" y="6098980"/>
                  <a:pt x="4034667" y="6101604"/>
                </a:cubicBezTo>
                <a:cubicBezTo>
                  <a:pt x="4021049" y="6101882"/>
                  <a:pt x="4010017" y="6102032"/>
                  <a:pt x="3999102" y="6098638"/>
                </a:cubicBezTo>
                <a:cubicBezTo>
                  <a:pt x="3975682" y="6071270"/>
                  <a:pt x="3877110" y="6105541"/>
                  <a:pt x="3832238" y="6076715"/>
                </a:cubicBezTo>
                <a:cubicBezTo>
                  <a:pt x="3774512" y="6074329"/>
                  <a:pt x="3722403" y="6074335"/>
                  <a:pt x="3690882" y="6071795"/>
                </a:cubicBezTo>
                <a:cubicBezTo>
                  <a:pt x="3673131" y="6083756"/>
                  <a:pt x="3633626" y="6056696"/>
                  <a:pt x="3635893" y="6072286"/>
                </a:cubicBezTo>
                <a:cubicBezTo>
                  <a:pt x="3632747" y="6075271"/>
                  <a:pt x="3627717" y="6074870"/>
                  <a:pt x="3620570" y="6077584"/>
                </a:cubicBezTo>
                <a:cubicBezTo>
                  <a:pt x="3612007" y="6076070"/>
                  <a:pt x="3610431" y="6072084"/>
                  <a:pt x="3604081" y="6071745"/>
                </a:cubicBezTo>
                <a:cubicBezTo>
                  <a:pt x="3589440" y="6076183"/>
                  <a:pt x="3581389" y="6082909"/>
                  <a:pt x="3568381" y="6076457"/>
                </a:cubicBezTo>
                <a:cubicBezTo>
                  <a:pt x="3545698" y="6088357"/>
                  <a:pt x="3531207" y="6087994"/>
                  <a:pt x="3503812" y="6096842"/>
                </a:cubicBezTo>
                <a:cubicBezTo>
                  <a:pt x="3508979" y="6106273"/>
                  <a:pt x="3473243" y="6093758"/>
                  <a:pt x="3466240" y="6106124"/>
                </a:cubicBezTo>
                <a:cubicBezTo>
                  <a:pt x="3460183" y="6112913"/>
                  <a:pt x="3452210" y="6111952"/>
                  <a:pt x="3440416" y="6115259"/>
                </a:cubicBezTo>
                <a:cubicBezTo>
                  <a:pt x="3431747" y="6126816"/>
                  <a:pt x="3383482" y="6130028"/>
                  <a:pt x="3366536" y="6125701"/>
                </a:cubicBezTo>
                <a:cubicBezTo>
                  <a:pt x="3310099" y="6134005"/>
                  <a:pt x="3285886" y="6145182"/>
                  <a:pt x="3240663" y="6137649"/>
                </a:cubicBezTo>
                <a:cubicBezTo>
                  <a:pt x="3230980" y="6139532"/>
                  <a:pt x="3221731" y="6141465"/>
                  <a:pt x="3214702" y="6141378"/>
                </a:cubicBezTo>
                <a:cubicBezTo>
                  <a:pt x="3210394" y="6146232"/>
                  <a:pt x="3199180" y="6148594"/>
                  <a:pt x="3194208" y="6155227"/>
                </a:cubicBezTo>
                <a:cubicBezTo>
                  <a:pt x="3187807" y="6156808"/>
                  <a:pt x="3184081" y="6156953"/>
                  <a:pt x="3180462" y="6158033"/>
                </a:cubicBezTo>
                <a:cubicBezTo>
                  <a:pt x="3179012" y="6158895"/>
                  <a:pt x="3178652" y="6158724"/>
                  <a:pt x="3177502" y="6159763"/>
                </a:cubicBezTo>
                <a:cubicBezTo>
                  <a:pt x="3172012" y="6163980"/>
                  <a:pt x="3166076" y="6167259"/>
                  <a:pt x="3159828" y="6168698"/>
                </a:cubicBezTo>
                <a:cubicBezTo>
                  <a:pt x="3134481" y="6168726"/>
                  <a:pt x="3124406" y="6168440"/>
                  <a:pt x="3104829" y="6163343"/>
                </a:cubicBezTo>
                <a:cubicBezTo>
                  <a:pt x="3061402" y="6171998"/>
                  <a:pt x="3077714" y="6145758"/>
                  <a:pt x="3051367" y="6176853"/>
                </a:cubicBezTo>
                <a:cubicBezTo>
                  <a:pt x="2980898" y="6175779"/>
                  <a:pt x="2934909" y="6222370"/>
                  <a:pt x="2877301" y="6215803"/>
                </a:cubicBezTo>
                <a:cubicBezTo>
                  <a:pt x="2815757" y="6227615"/>
                  <a:pt x="2759511" y="6234926"/>
                  <a:pt x="2719013" y="6234835"/>
                </a:cubicBezTo>
                <a:cubicBezTo>
                  <a:pt x="2635324" y="6237976"/>
                  <a:pt x="2496802" y="6250525"/>
                  <a:pt x="2454056" y="6244051"/>
                </a:cubicBezTo>
                <a:cubicBezTo>
                  <a:pt x="2404504" y="6246443"/>
                  <a:pt x="2418947" y="6246147"/>
                  <a:pt x="2414116" y="6245304"/>
                </a:cubicBezTo>
                <a:cubicBezTo>
                  <a:pt x="2399855" y="6246224"/>
                  <a:pt x="2393238" y="6243405"/>
                  <a:pt x="2384761" y="6243150"/>
                </a:cubicBezTo>
                <a:cubicBezTo>
                  <a:pt x="2377238" y="6242797"/>
                  <a:pt x="2371280" y="6240483"/>
                  <a:pt x="2365596" y="6240644"/>
                </a:cubicBezTo>
                <a:cubicBezTo>
                  <a:pt x="2355853" y="6244056"/>
                  <a:pt x="2350911" y="6241988"/>
                  <a:pt x="2345937" y="6242206"/>
                </a:cubicBezTo>
                <a:cubicBezTo>
                  <a:pt x="2343590" y="6241600"/>
                  <a:pt x="2342505" y="6240443"/>
                  <a:pt x="2340937" y="6239813"/>
                </a:cubicBezTo>
                <a:cubicBezTo>
                  <a:pt x="2335474" y="6240560"/>
                  <a:pt x="2332725" y="6238417"/>
                  <a:pt x="2327231" y="6240027"/>
                </a:cubicBezTo>
                <a:cubicBezTo>
                  <a:pt x="2317809" y="6239788"/>
                  <a:pt x="2309316" y="6238395"/>
                  <a:pt x="2299642" y="6238139"/>
                </a:cubicBezTo>
                <a:cubicBezTo>
                  <a:pt x="2298817" y="6238969"/>
                  <a:pt x="2296778" y="6239199"/>
                  <a:pt x="2295031" y="6239951"/>
                </a:cubicBezTo>
                <a:cubicBezTo>
                  <a:pt x="2288403" y="6244979"/>
                  <a:pt x="2273287" y="6243714"/>
                  <a:pt x="2268724" y="6247695"/>
                </a:cubicBezTo>
                <a:cubicBezTo>
                  <a:pt x="2268614" y="6248098"/>
                  <a:pt x="2254128" y="6241175"/>
                  <a:pt x="2253980" y="6241511"/>
                </a:cubicBezTo>
                <a:cubicBezTo>
                  <a:pt x="2242776" y="6241034"/>
                  <a:pt x="2209785" y="6247401"/>
                  <a:pt x="2191109" y="6247952"/>
                </a:cubicBezTo>
                <a:cubicBezTo>
                  <a:pt x="2178005" y="6258308"/>
                  <a:pt x="2155079" y="6259754"/>
                  <a:pt x="2146008" y="6267351"/>
                </a:cubicBezTo>
                <a:cubicBezTo>
                  <a:pt x="2145975" y="6267446"/>
                  <a:pt x="2128583" y="6281951"/>
                  <a:pt x="2128556" y="6282031"/>
                </a:cubicBezTo>
                <a:cubicBezTo>
                  <a:pt x="2126471" y="6282657"/>
                  <a:pt x="2124317" y="6283221"/>
                  <a:pt x="2119774" y="6283225"/>
                </a:cubicBezTo>
                <a:cubicBezTo>
                  <a:pt x="2117562" y="6285711"/>
                  <a:pt x="2112348" y="6287662"/>
                  <a:pt x="2110430" y="6290269"/>
                </a:cubicBezTo>
                <a:cubicBezTo>
                  <a:pt x="2102720" y="6292014"/>
                  <a:pt x="2094772" y="6290271"/>
                  <a:pt x="2081414" y="6296635"/>
                </a:cubicBezTo>
                <a:cubicBezTo>
                  <a:pt x="2083769" y="6293436"/>
                  <a:pt x="2085439" y="6293272"/>
                  <a:pt x="2088522" y="6289227"/>
                </a:cubicBezTo>
                <a:cubicBezTo>
                  <a:pt x="2075324" y="6284077"/>
                  <a:pt x="2072231" y="6278077"/>
                  <a:pt x="2059713" y="6299582"/>
                </a:cubicBezTo>
                <a:cubicBezTo>
                  <a:pt x="2043813" y="6303172"/>
                  <a:pt x="2016794" y="6306396"/>
                  <a:pt x="1993041" y="6313987"/>
                </a:cubicBezTo>
                <a:cubicBezTo>
                  <a:pt x="1974976" y="6305850"/>
                  <a:pt x="1963441" y="6309772"/>
                  <a:pt x="1954071" y="6318669"/>
                </a:cubicBezTo>
                <a:cubicBezTo>
                  <a:pt x="1915302" y="6312225"/>
                  <a:pt x="1892815" y="6330597"/>
                  <a:pt x="1848186" y="6335394"/>
                </a:cubicBezTo>
                <a:cubicBezTo>
                  <a:pt x="1808870" y="6342750"/>
                  <a:pt x="1777819" y="6333981"/>
                  <a:pt x="1737948" y="6352156"/>
                </a:cubicBezTo>
                <a:cubicBezTo>
                  <a:pt x="1719217" y="6355464"/>
                  <a:pt x="1713883" y="6350522"/>
                  <a:pt x="1696706" y="6354251"/>
                </a:cubicBezTo>
                <a:cubicBezTo>
                  <a:pt x="1692616" y="6353317"/>
                  <a:pt x="1663447" y="6354540"/>
                  <a:pt x="1661869" y="6355234"/>
                </a:cubicBezTo>
                <a:cubicBezTo>
                  <a:pt x="1660211" y="6355360"/>
                  <a:pt x="1658739" y="6354813"/>
                  <a:pt x="1655861" y="6355455"/>
                </a:cubicBezTo>
                <a:cubicBezTo>
                  <a:pt x="1652228" y="6359616"/>
                  <a:pt x="1638216" y="6361457"/>
                  <a:pt x="1633025" y="6365720"/>
                </a:cubicBezTo>
                <a:cubicBezTo>
                  <a:pt x="1617210" y="6363618"/>
                  <a:pt x="1619215" y="6375295"/>
                  <a:pt x="1606573" y="6374569"/>
                </a:cubicBezTo>
                <a:cubicBezTo>
                  <a:pt x="1553263" y="6393523"/>
                  <a:pt x="1520170" y="6371000"/>
                  <a:pt x="1461288" y="6386739"/>
                </a:cubicBezTo>
                <a:cubicBezTo>
                  <a:pt x="1449327" y="6386991"/>
                  <a:pt x="1438303" y="6384219"/>
                  <a:pt x="1428795" y="6387292"/>
                </a:cubicBezTo>
                <a:cubicBezTo>
                  <a:pt x="1425353" y="6386384"/>
                  <a:pt x="1418752" y="6384512"/>
                  <a:pt x="1409241" y="6385925"/>
                </a:cubicBezTo>
                <a:cubicBezTo>
                  <a:pt x="1408758" y="6386225"/>
                  <a:pt x="1407394" y="6386317"/>
                  <a:pt x="1406948" y="6386728"/>
                </a:cubicBezTo>
                <a:cubicBezTo>
                  <a:pt x="1402299" y="6387013"/>
                  <a:pt x="1395962" y="6383329"/>
                  <a:pt x="1390999" y="6382026"/>
                </a:cubicBezTo>
                <a:cubicBezTo>
                  <a:pt x="1385878" y="6379325"/>
                  <a:pt x="1382669" y="6377819"/>
                  <a:pt x="1377849" y="6373766"/>
                </a:cubicBezTo>
                <a:cubicBezTo>
                  <a:pt x="1352495" y="6378506"/>
                  <a:pt x="1263723" y="6369487"/>
                  <a:pt x="1239421" y="6367362"/>
                </a:cubicBezTo>
                <a:cubicBezTo>
                  <a:pt x="1212221" y="6366780"/>
                  <a:pt x="1222573" y="6368770"/>
                  <a:pt x="1208012" y="6364847"/>
                </a:cubicBezTo>
                <a:cubicBezTo>
                  <a:pt x="1192800" y="6365759"/>
                  <a:pt x="1168331" y="6349377"/>
                  <a:pt x="1152749" y="6352927"/>
                </a:cubicBezTo>
                <a:cubicBezTo>
                  <a:pt x="1081598" y="6363476"/>
                  <a:pt x="1022911" y="6340780"/>
                  <a:pt x="949769" y="6342940"/>
                </a:cubicBezTo>
                <a:cubicBezTo>
                  <a:pt x="891503" y="6320561"/>
                  <a:pt x="821064" y="6329116"/>
                  <a:pt x="752721" y="6328490"/>
                </a:cubicBezTo>
                <a:cubicBezTo>
                  <a:pt x="697267" y="6327534"/>
                  <a:pt x="686370" y="6280979"/>
                  <a:pt x="665165" y="6282853"/>
                </a:cubicBezTo>
                <a:cubicBezTo>
                  <a:pt x="657383" y="6283276"/>
                  <a:pt x="625599" y="6279489"/>
                  <a:pt x="618139" y="6280936"/>
                </a:cubicBezTo>
                <a:cubicBezTo>
                  <a:pt x="609174" y="6255423"/>
                  <a:pt x="631191" y="6269231"/>
                  <a:pt x="596497" y="6269164"/>
                </a:cubicBezTo>
                <a:cubicBezTo>
                  <a:pt x="597605" y="6276602"/>
                  <a:pt x="589750" y="6248572"/>
                  <a:pt x="568295" y="6266575"/>
                </a:cubicBezTo>
                <a:cubicBezTo>
                  <a:pt x="561949" y="6264265"/>
                  <a:pt x="559352" y="6259223"/>
                  <a:pt x="550873" y="6255335"/>
                </a:cubicBezTo>
                <a:cubicBezTo>
                  <a:pt x="536831" y="6257753"/>
                  <a:pt x="526936" y="6255650"/>
                  <a:pt x="521055" y="6259290"/>
                </a:cubicBezTo>
                <a:cubicBezTo>
                  <a:pt x="514829" y="6260201"/>
                  <a:pt x="496717" y="6246095"/>
                  <a:pt x="487254" y="6244670"/>
                </a:cubicBezTo>
                <a:cubicBezTo>
                  <a:pt x="447548" y="6239808"/>
                  <a:pt x="450872" y="6226670"/>
                  <a:pt x="431824" y="6236179"/>
                </a:cubicBezTo>
                <a:cubicBezTo>
                  <a:pt x="410423" y="6248126"/>
                  <a:pt x="353220" y="6207666"/>
                  <a:pt x="346638" y="6217105"/>
                </a:cubicBezTo>
                <a:cubicBezTo>
                  <a:pt x="336579" y="6228342"/>
                  <a:pt x="269132" y="6184100"/>
                  <a:pt x="271006" y="6195508"/>
                </a:cubicBezTo>
                <a:cubicBezTo>
                  <a:pt x="224727" y="6163902"/>
                  <a:pt x="208881" y="6177342"/>
                  <a:pt x="189995" y="6169906"/>
                </a:cubicBezTo>
                <a:cubicBezTo>
                  <a:pt x="172673" y="6153818"/>
                  <a:pt x="137554" y="6163115"/>
                  <a:pt x="121341" y="6147233"/>
                </a:cubicBezTo>
                <a:cubicBezTo>
                  <a:pt x="113630" y="6131091"/>
                  <a:pt x="107847" y="6156661"/>
                  <a:pt x="90668" y="6123942"/>
                </a:cubicBezTo>
                <a:cubicBezTo>
                  <a:pt x="75676" y="6103390"/>
                  <a:pt x="63297" y="6083071"/>
                  <a:pt x="49114" y="6060625"/>
                </a:cubicBezTo>
                <a:cubicBezTo>
                  <a:pt x="31262" y="6028597"/>
                  <a:pt x="3983" y="6083812"/>
                  <a:pt x="0" y="6031298"/>
                </a:cubicBezTo>
                <a:cubicBezTo>
                  <a:pt x="-32382" y="5884102"/>
                  <a:pt x="18548" y="5827104"/>
                  <a:pt x="0" y="5663937"/>
                </a:cubicBezTo>
                <a:cubicBezTo>
                  <a:pt x="-18548" y="5500770"/>
                  <a:pt x="14204" y="5319904"/>
                  <a:pt x="0" y="5055324"/>
                </a:cubicBezTo>
                <a:cubicBezTo>
                  <a:pt x="-14204" y="4790744"/>
                  <a:pt x="32109" y="4707038"/>
                  <a:pt x="0" y="4507025"/>
                </a:cubicBezTo>
                <a:cubicBezTo>
                  <a:pt x="-32109" y="4307012"/>
                  <a:pt x="39938" y="4221469"/>
                  <a:pt x="0" y="4019038"/>
                </a:cubicBezTo>
                <a:cubicBezTo>
                  <a:pt x="-39938" y="3816607"/>
                  <a:pt x="20458" y="3576170"/>
                  <a:pt x="0" y="3410425"/>
                </a:cubicBezTo>
                <a:cubicBezTo>
                  <a:pt x="-20458" y="3244680"/>
                  <a:pt x="6083" y="2959938"/>
                  <a:pt x="0" y="2801812"/>
                </a:cubicBezTo>
                <a:cubicBezTo>
                  <a:pt x="-6083" y="2643686"/>
                  <a:pt x="1432" y="2370157"/>
                  <a:pt x="0" y="2253512"/>
                </a:cubicBezTo>
                <a:cubicBezTo>
                  <a:pt x="-1432" y="2136867"/>
                  <a:pt x="38555" y="1938025"/>
                  <a:pt x="0" y="1765525"/>
                </a:cubicBezTo>
                <a:cubicBezTo>
                  <a:pt x="-38555" y="1593025"/>
                  <a:pt x="47819" y="1519530"/>
                  <a:pt x="0" y="1277539"/>
                </a:cubicBezTo>
                <a:cubicBezTo>
                  <a:pt x="-47819" y="1035548"/>
                  <a:pt x="27906" y="861725"/>
                  <a:pt x="0" y="668926"/>
                </a:cubicBezTo>
                <a:cubicBezTo>
                  <a:pt x="-27906" y="476127"/>
                  <a:pt x="65837" y="262682"/>
                  <a:pt x="0" y="0"/>
                </a:cubicBezTo>
                <a:close/>
              </a:path>
              <a:path w="12191980" h="6865943" stroke="0" extrusionOk="0">
                <a:moveTo>
                  <a:pt x="0" y="0"/>
                </a:moveTo>
                <a:cubicBezTo>
                  <a:pt x="148778" y="-40115"/>
                  <a:pt x="299724" y="2894"/>
                  <a:pt x="548526" y="0"/>
                </a:cubicBezTo>
                <a:cubicBezTo>
                  <a:pt x="797328" y="-2894"/>
                  <a:pt x="994081" y="72589"/>
                  <a:pt x="1217727" y="0"/>
                </a:cubicBezTo>
                <a:cubicBezTo>
                  <a:pt x="1441373" y="-72589"/>
                  <a:pt x="1506765" y="3435"/>
                  <a:pt x="1585240" y="0"/>
                </a:cubicBezTo>
                <a:cubicBezTo>
                  <a:pt x="1663715" y="-3435"/>
                  <a:pt x="1878120" y="18722"/>
                  <a:pt x="1952752" y="0"/>
                </a:cubicBezTo>
                <a:cubicBezTo>
                  <a:pt x="2027384" y="-18722"/>
                  <a:pt x="2239375" y="24410"/>
                  <a:pt x="2320264" y="0"/>
                </a:cubicBezTo>
                <a:cubicBezTo>
                  <a:pt x="2401153" y="-24410"/>
                  <a:pt x="2753817" y="73341"/>
                  <a:pt x="2989466" y="0"/>
                </a:cubicBezTo>
                <a:cubicBezTo>
                  <a:pt x="3225115" y="-73341"/>
                  <a:pt x="3307760" y="15254"/>
                  <a:pt x="3477654" y="0"/>
                </a:cubicBezTo>
                <a:cubicBezTo>
                  <a:pt x="3647548" y="-15254"/>
                  <a:pt x="3694364" y="34028"/>
                  <a:pt x="3905504" y="0"/>
                </a:cubicBezTo>
                <a:cubicBezTo>
                  <a:pt x="4116644" y="-34028"/>
                  <a:pt x="4247913" y="60222"/>
                  <a:pt x="4514367" y="0"/>
                </a:cubicBezTo>
                <a:cubicBezTo>
                  <a:pt x="4780821" y="-60222"/>
                  <a:pt x="4873129" y="65262"/>
                  <a:pt x="5062893" y="0"/>
                </a:cubicBezTo>
                <a:cubicBezTo>
                  <a:pt x="5252657" y="-65262"/>
                  <a:pt x="5315242" y="52800"/>
                  <a:pt x="5551081" y="0"/>
                </a:cubicBezTo>
                <a:cubicBezTo>
                  <a:pt x="5786920" y="-52800"/>
                  <a:pt x="5885340" y="17853"/>
                  <a:pt x="6033784" y="0"/>
                </a:cubicBezTo>
                <a:cubicBezTo>
                  <a:pt x="6064684" y="4423"/>
                  <a:pt x="6075289" y="18729"/>
                  <a:pt x="6104621" y="17469"/>
                </a:cubicBezTo>
                <a:cubicBezTo>
                  <a:pt x="6166952" y="27771"/>
                  <a:pt x="6147626" y="27464"/>
                  <a:pt x="6198100" y="26920"/>
                </a:cubicBezTo>
                <a:cubicBezTo>
                  <a:pt x="6201658" y="23405"/>
                  <a:pt x="6212131" y="36265"/>
                  <a:pt x="6231500" y="33471"/>
                </a:cubicBezTo>
                <a:cubicBezTo>
                  <a:pt x="6259980" y="37328"/>
                  <a:pt x="6241166" y="48117"/>
                  <a:pt x="6283657" y="52118"/>
                </a:cubicBezTo>
                <a:cubicBezTo>
                  <a:pt x="6280897" y="54274"/>
                  <a:pt x="6318001" y="52362"/>
                  <a:pt x="6321591" y="66012"/>
                </a:cubicBezTo>
                <a:cubicBezTo>
                  <a:pt x="6338386" y="68881"/>
                  <a:pt x="6363232" y="78315"/>
                  <a:pt x="6382164" y="75364"/>
                </a:cubicBezTo>
                <a:cubicBezTo>
                  <a:pt x="6411617" y="80859"/>
                  <a:pt x="6424743" y="87260"/>
                  <a:pt x="6428846" y="91990"/>
                </a:cubicBezTo>
                <a:cubicBezTo>
                  <a:pt x="6457348" y="98560"/>
                  <a:pt x="6454306" y="99873"/>
                  <a:pt x="6491467" y="114241"/>
                </a:cubicBezTo>
                <a:cubicBezTo>
                  <a:pt x="6515812" y="112356"/>
                  <a:pt x="6529765" y="121135"/>
                  <a:pt x="6541317" y="130360"/>
                </a:cubicBezTo>
                <a:cubicBezTo>
                  <a:pt x="6567059" y="141596"/>
                  <a:pt x="6615829" y="170096"/>
                  <a:pt x="6655289" y="165961"/>
                </a:cubicBezTo>
                <a:cubicBezTo>
                  <a:pt x="6704366" y="163072"/>
                  <a:pt x="6692654" y="174852"/>
                  <a:pt x="6718345" y="185096"/>
                </a:cubicBezTo>
                <a:cubicBezTo>
                  <a:pt x="6739611" y="197038"/>
                  <a:pt x="6733648" y="187524"/>
                  <a:pt x="6754042" y="200036"/>
                </a:cubicBezTo>
                <a:cubicBezTo>
                  <a:pt x="6770289" y="202715"/>
                  <a:pt x="6773952" y="208638"/>
                  <a:pt x="6790272" y="215676"/>
                </a:cubicBezTo>
                <a:cubicBezTo>
                  <a:pt x="6809242" y="225128"/>
                  <a:pt x="6816442" y="232962"/>
                  <a:pt x="6833967" y="240167"/>
                </a:cubicBezTo>
                <a:cubicBezTo>
                  <a:pt x="6837504" y="242112"/>
                  <a:pt x="6838539" y="244894"/>
                  <a:pt x="6843969" y="246899"/>
                </a:cubicBezTo>
                <a:cubicBezTo>
                  <a:pt x="6849168" y="246928"/>
                  <a:pt x="6852842" y="246955"/>
                  <a:pt x="6854433" y="248080"/>
                </a:cubicBezTo>
                <a:cubicBezTo>
                  <a:pt x="6854483" y="248176"/>
                  <a:pt x="6854520" y="248268"/>
                  <a:pt x="6854588" y="248377"/>
                </a:cubicBezTo>
                <a:cubicBezTo>
                  <a:pt x="6862124" y="249051"/>
                  <a:pt x="6862088" y="251640"/>
                  <a:pt x="6869352" y="251342"/>
                </a:cubicBezTo>
                <a:cubicBezTo>
                  <a:pt x="6883753" y="250738"/>
                  <a:pt x="6921354" y="274785"/>
                  <a:pt x="6937060" y="277011"/>
                </a:cubicBezTo>
                <a:cubicBezTo>
                  <a:pt x="6943518" y="294027"/>
                  <a:pt x="6936673" y="266174"/>
                  <a:pt x="6968392" y="281042"/>
                </a:cubicBezTo>
                <a:cubicBezTo>
                  <a:pt x="6980774" y="283274"/>
                  <a:pt x="6985116" y="285672"/>
                  <a:pt x="6995926" y="286591"/>
                </a:cubicBezTo>
                <a:cubicBezTo>
                  <a:pt x="6996112" y="287073"/>
                  <a:pt x="7029599" y="289748"/>
                  <a:pt x="7029689" y="290236"/>
                </a:cubicBezTo>
                <a:cubicBezTo>
                  <a:pt x="7036536" y="290347"/>
                  <a:pt x="7047067" y="295913"/>
                  <a:pt x="7054092" y="294334"/>
                </a:cubicBezTo>
                <a:cubicBezTo>
                  <a:pt x="7056688" y="295244"/>
                  <a:pt x="7057064" y="295511"/>
                  <a:pt x="7059666" y="296407"/>
                </a:cubicBezTo>
                <a:cubicBezTo>
                  <a:pt x="7074088" y="292481"/>
                  <a:pt x="7082302" y="294625"/>
                  <a:pt x="7092155" y="293203"/>
                </a:cubicBezTo>
                <a:cubicBezTo>
                  <a:pt x="7096901" y="291811"/>
                  <a:pt x="7101921" y="294450"/>
                  <a:pt x="7108375" y="293024"/>
                </a:cubicBezTo>
                <a:cubicBezTo>
                  <a:pt x="7110860" y="291270"/>
                  <a:pt x="7111360" y="291451"/>
                  <a:pt x="7114127" y="289927"/>
                </a:cubicBezTo>
                <a:cubicBezTo>
                  <a:pt x="7119500" y="288102"/>
                  <a:pt x="7127419" y="286314"/>
                  <a:pt x="7137476" y="291210"/>
                </a:cubicBezTo>
                <a:cubicBezTo>
                  <a:pt x="7138051" y="291450"/>
                  <a:pt x="7138623" y="291928"/>
                  <a:pt x="7139717" y="292504"/>
                </a:cubicBezTo>
                <a:cubicBezTo>
                  <a:pt x="7154756" y="287346"/>
                  <a:pt x="7165916" y="291999"/>
                  <a:pt x="7172520" y="286906"/>
                </a:cubicBezTo>
                <a:cubicBezTo>
                  <a:pt x="7178410" y="283964"/>
                  <a:pt x="7208887" y="294389"/>
                  <a:pt x="7213446" y="290966"/>
                </a:cubicBezTo>
                <a:cubicBezTo>
                  <a:pt x="7278925" y="294082"/>
                  <a:pt x="7306254" y="279103"/>
                  <a:pt x="7371814" y="290700"/>
                </a:cubicBezTo>
                <a:cubicBezTo>
                  <a:pt x="7416431" y="293316"/>
                  <a:pt x="7435520" y="295659"/>
                  <a:pt x="7472670" y="298809"/>
                </a:cubicBezTo>
                <a:cubicBezTo>
                  <a:pt x="7501243" y="304457"/>
                  <a:pt x="7527121" y="306915"/>
                  <a:pt x="7548736" y="312382"/>
                </a:cubicBezTo>
                <a:cubicBezTo>
                  <a:pt x="7568129" y="316133"/>
                  <a:pt x="7562339" y="316869"/>
                  <a:pt x="7586651" y="320108"/>
                </a:cubicBezTo>
                <a:cubicBezTo>
                  <a:pt x="7616374" y="324135"/>
                  <a:pt x="7669645" y="320151"/>
                  <a:pt x="7693008" y="327437"/>
                </a:cubicBezTo>
                <a:cubicBezTo>
                  <a:pt x="7718475" y="326557"/>
                  <a:pt x="7722895" y="338931"/>
                  <a:pt x="7735301" y="336479"/>
                </a:cubicBezTo>
                <a:cubicBezTo>
                  <a:pt x="7804584" y="345093"/>
                  <a:pt x="7859752" y="343083"/>
                  <a:pt x="7952569" y="347367"/>
                </a:cubicBezTo>
                <a:cubicBezTo>
                  <a:pt x="8009144" y="352357"/>
                  <a:pt x="8008928" y="354315"/>
                  <a:pt x="8033731" y="357850"/>
                </a:cubicBezTo>
                <a:cubicBezTo>
                  <a:pt x="8041684" y="359987"/>
                  <a:pt x="8044095" y="351180"/>
                  <a:pt x="8052054" y="354732"/>
                </a:cubicBezTo>
                <a:cubicBezTo>
                  <a:pt x="8067685" y="352824"/>
                  <a:pt x="8077542" y="358548"/>
                  <a:pt x="8087420" y="359938"/>
                </a:cubicBezTo>
                <a:cubicBezTo>
                  <a:pt x="8101330" y="362596"/>
                  <a:pt x="8105721" y="367728"/>
                  <a:pt x="8113385" y="370090"/>
                </a:cubicBezTo>
                <a:cubicBezTo>
                  <a:pt x="8122089" y="371234"/>
                  <a:pt x="8129327" y="376233"/>
                  <a:pt x="8137790" y="376531"/>
                </a:cubicBezTo>
                <a:cubicBezTo>
                  <a:pt x="8150879" y="374758"/>
                  <a:pt x="8154781" y="379729"/>
                  <a:pt x="8167124" y="379265"/>
                </a:cubicBezTo>
                <a:cubicBezTo>
                  <a:pt x="8176913" y="382366"/>
                  <a:pt x="8176983" y="389180"/>
                  <a:pt x="8188543" y="389360"/>
                </a:cubicBezTo>
                <a:cubicBezTo>
                  <a:pt x="8223663" y="395674"/>
                  <a:pt x="8285491" y="407696"/>
                  <a:pt x="8338168" y="404731"/>
                </a:cubicBezTo>
                <a:cubicBezTo>
                  <a:pt x="8361497" y="399959"/>
                  <a:pt x="8397336" y="406148"/>
                  <a:pt x="8407173" y="417542"/>
                </a:cubicBezTo>
                <a:cubicBezTo>
                  <a:pt x="8418447" y="419056"/>
                  <a:pt x="8446554" y="421370"/>
                  <a:pt x="8459751" y="418379"/>
                </a:cubicBezTo>
                <a:cubicBezTo>
                  <a:pt x="8470142" y="419675"/>
                  <a:pt x="8471947" y="422886"/>
                  <a:pt x="8485745" y="423786"/>
                </a:cubicBezTo>
                <a:cubicBezTo>
                  <a:pt x="8501730" y="429115"/>
                  <a:pt x="8535906" y="445120"/>
                  <a:pt x="8547482" y="448214"/>
                </a:cubicBezTo>
                <a:cubicBezTo>
                  <a:pt x="8561854" y="450943"/>
                  <a:pt x="8545949" y="448095"/>
                  <a:pt x="8570600" y="453863"/>
                </a:cubicBezTo>
                <a:cubicBezTo>
                  <a:pt x="8579275" y="456378"/>
                  <a:pt x="8577535" y="465236"/>
                  <a:pt x="8595107" y="467287"/>
                </a:cubicBezTo>
                <a:cubicBezTo>
                  <a:pt x="8612484" y="467857"/>
                  <a:pt x="8653243" y="476306"/>
                  <a:pt x="8678111" y="476026"/>
                </a:cubicBezTo>
                <a:cubicBezTo>
                  <a:pt x="8706463" y="465914"/>
                  <a:pt x="8699377" y="475842"/>
                  <a:pt x="8747188" y="464783"/>
                </a:cubicBezTo>
                <a:cubicBezTo>
                  <a:pt x="8748171" y="465953"/>
                  <a:pt x="8770199" y="464651"/>
                  <a:pt x="8790677" y="467282"/>
                </a:cubicBezTo>
                <a:cubicBezTo>
                  <a:pt x="8816009" y="469738"/>
                  <a:pt x="8857219" y="475355"/>
                  <a:pt x="8875283" y="472879"/>
                </a:cubicBezTo>
                <a:cubicBezTo>
                  <a:pt x="8949630" y="454876"/>
                  <a:pt x="8965881" y="478666"/>
                  <a:pt x="9032291" y="472139"/>
                </a:cubicBezTo>
                <a:cubicBezTo>
                  <a:pt x="9057657" y="469166"/>
                  <a:pt x="9082812" y="485042"/>
                  <a:pt x="9122420" y="483989"/>
                </a:cubicBezTo>
                <a:cubicBezTo>
                  <a:pt x="9152382" y="486503"/>
                  <a:pt x="9159301" y="494611"/>
                  <a:pt x="9179155" y="491143"/>
                </a:cubicBezTo>
                <a:cubicBezTo>
                  <a:pt x="9216420" y="487195"/>
                  <a:pt x="9194939" y="513949"/>
                  <a:pt x="9230762" y="496459"/>
                </a:cubicBezTo>
                <a:cubicBezTo>
                  <a:pt x="9217511" y="514613"/>
                  <a:pt x="9250034" y="495549"/>
                  <a:pt x="9269298" y="503801"/>
                </a:cubicBezTo>
                <a:cubicBezTo>
                  <a:pt x="9293912" y="497799"/>
                  <a:pt x="9322989" y="509268"/>
                  <a:pt x="9343718" y="507118"/>
                </a:cubicBezTo>
                <a:cubicBezTo>
                  <a:pt x="9362047" y="507803"/>
                  <a:pt x="9347168" y="512837"/>
                  <a:pt x="9372156" y="510986"/>
                </a:cubicBezTo>
                <a:cubicBezTo>
                  <a:pt x="9380514" y="510834"/>
                  <a:pt x="9391403" y="518102"/>
                  <a:pt x="9406840" y="516529"/>
                </a:cubicBezTo>
                <a:cubicBezTo>
                  <a:pt x="9406114" y="510846"/>
                  <a:pt x="9410233" y="514669"/>
                  <a:pt x="9423808" y="514017"/>
                </a:cubicBezTo>
                <a:cubicBezTo>
                  <a:pt x="9433614" y="512394"/>
                  <a:pt x="9446291" y="511540"/>
                  <a:pt x="9460766" y="509938"/>
                </a:cubicBezTo>
                <a:cubicBezTo>
                  <a:pt x="9466879" y="509305"/>
                  <a:pt x="9474886" y="513651"/>
                  <a:pt x="9486128" y="514052"/>
                </a:cubicBezTo>
                <a:cubicBezTo>
                  <a:pt x="9489081" y="514226"/>
                  <a:pt x="9514551" y="509792"/>
                  <a:pt x="9513219" y="505918"/>
                </a:cubicBezTo>
                <a:cubicBezTo>
                  <a:pt x="9541627" y="519115"/>
                  <a:pt x="9542860" y="510806"/>
                  <a:pt x="9569439" y="507642"/>
                </a:cubicBezTo>
                <a:cubicBezTo>
                  <a:pt x="9591468" y="509416"/>
                  <a:pt x="9569677" y="510461"/>
                  <a:pt x="9628845" y="511235"/>
                </a:cubicBezTo>
                <a:cubicBezTo>
                  <a:pt x="9644718" y="527019"/>
                  <a:pt x="9639475" y="493380"/>
                  <a:pt x="9677935" y="522171"/>
                </a:cubicBezTo>
                <a:cubicBezTo>
                  <a:pt x="9680354" y="519996"/>
                  <a:pt x="9706629" y="522395"/>
                  <a:pt x="9720422" y="523802"/>
                </a:cubicBezTo>
                <a:cubicBezTo>
                  <a:pt x="9734539" y="523983"/>
                  <a:pt x="9747453" y="527115"/>
                  <a:pt x="9761187" y="532837"/>
                </a:cubicBezTo>
                <a:cubicBezTo>
                  <a:pt x="9774176" y="532213"/>
                  <a:pt x="9753475" y="530907"/>
                  <a:pt x="9785730" y="536426"/>
                </a:cubicBezTo>
                <a:cubicBezTo>
                  <a:pt x="9833380" y="541131"/>
                  <a:pt x="9878335" y="566522"/>
                  <a:pt x="9957976" y="562432"/>
                </a:cubicBezTo>
                <a:cubicBezTo>
                  <a:pt x="9993104" y="568140"/>
                  <a:pt x="9967607" y="568979"/>
                  <a:pt x="9980992" y="569804"/>
                </a:cubicBezTo>
                <a:cubicBezTo>
                  <a:pt x="9990273" y="571071"/>
                  <a:pt x="10023284" y="561229"/>
                  <a:pt x="10038142" y="565035"/>
                </a:cubicBezTo>
                <a:cubicBezTo>
                  <a:pt x="10056925" y="567924"/>
                  <a:pt x="10059255" y="573447"/>
                  <a:pt x="10071112" y="573884"/>
                </a:cubicBezTo>
                <a:cubicBezTo>
                  <a:pt x="10081303" y="565716"/>
                  <a:pt x="10092852" y="564323"/>
                  <a:pt x="10110813" y="569971"/>
                </a:cubicBezTo>
                <a:cubicBezTo>
                  <a:pt x="10146674" y="571600"/>
                  <a:pt x="10145586" y="560045"/>
                  <a:pt x="10177306" y="563753"/>
                </a:cubicBezTo>
                <a:cubicBezTo>
                  <a:pt x="10191284" y="565120"/>
                  <a:pt x="10199086" y="568030"/>
                  <a:pt x="10223207" y="563193"/>
                </a:cubicBezTo>
                <a:cubicBezTo>
                  <a:pt x="10240374" y="566889"/>
                  <a:pt x="10277835" y="567475"/>
                  <a:pt x="10297472" y="555356"/>
                </a:cubicBezTo>
                <a:cubicBezTo>
                  <a:pt x="10321203" y="552759"/>
                  <a:pt x="10305289" y="554163"/>
                  <a:pt x="10331595" y="556174"/>
                </a:cubicBezTo>
                <a:cubicBezTo>
                  <a:pt x="10363887" y="556873"/>
                  <a:pt x="10375645" y="553249"/>
                  <a:pt x="10398050" y="551938"/>
                </a:cubicBezTo>
                <a:cubicBezTo>
                  <a:pt x="10413496" y="544280"/>
                  <a:pt x="10396719" y="553056"/>
                  <a:pt x="10444586" y="547407"/>
                </a:cubicBezTo>
                <a:cubicBezTo>
                  <a:pt x="10463600" y="557930"/>
                  <a:pt x="10477128" y="544899"/>
                  <a:pt x="10496373" y="545966"/>
                </a:cubicBezTo>
                <a:cubicBezTo>
                  <a:pt x="10519279" y="541147"/>
                  <a:pt x="10584325" y="542086"/>
                  <a:pt x="10609641" y="543579"/>
                </a:cubicBezTo>
                <a:cubicBezTo>
                  <a:pt x="10627659" y="539010"/>
                  <a:pt x="10601521" y="540027"/>
                  <a:pt x="10638180" y="537174"/>
                </a:cubicBezTo>
                <a:cubicBezTo>
                  <a:pt x="10691163" y="550610"/>
                  <a:pt x="10724402" y="528470"/>
                  <a:pt x="10780484" y="524665"/>
                </a:cubicBezTo>
                <a:cubicBezTo>
                  <a:pt x="10812873" y="504473"/>
                  <a:pt x="10843209" y="520518"/>
                  <a:pt x="10875803" y="512247"/>
                </a:cubicBezTo>
                <a:cubicBezTo>
                  <a:pt x="10899658" y="508855"/>
                  <a:pt x="10904047" y="511953"/>
                  <a:pt x="10918807" y="510201"/>
                </a:cubicBezTo>
                <a:cubicBezTo>
                  <a:pt x="10932430" y="508632"/>
                  <a:pt x="10949817" y="502080"/>
                  <a:pt x="10960866" y="501042"/>
                </a:cubicBezTo>
                <a:cubicBezTo>
                  <a:pt x="10966321" y="504866"/>
                  <a:pt x="11015604" y="499263"/>
                  <a:pt x="11015559" y="493457"/>
                </a:cubicBezTo>
                <a:cubicBezTo>
                  <a:pt x="11022870" y="495294"/>
                  <a:pt x="11044513" y="502906"/>
                  <a:pt x="11045522" y="493870"/>
                </a:cubicBezTo>
                <a:cubicBezTo>
                  <a:pt x="11082933" y="492376"/>
                  <a:pt x="11103545" y="486947"/>
                  <a:pt x="11136961" y="502871"/>
                </a:cubicBezTo>
                <a:cubicBezTo>
                  <a:pt x="11161057" y="502736"/>
                  <a:pt x="11141681" y="503782"/>
                  <a:pt x="11158518" y="507023"/>
                </a:cubicBezTo>
                <a:cubicBezTo>
                  <a:pt x="11176031" y="510943"/>
                  <a:pt x="11195550" y="504073"/>
                  <a:pt x="11220911" y="504553"/>
                </a:cubicBezTo>
                <a:cubicBezTo>
                  <a:pt x="11247082" y="505865"/>
                  <a:pt x="11276987" y="509766"/>
                  <a:pt x="11290678" y="510201"/>
                </a:cubicBezTo>
                <a:cubicBezTo>
                  <a:pt x="11308523" y="511709"/>
                  <a:pt x="11312583" y="510687"/>
                  <a:pt x="11327596" y="513132"/>
                </a:cubicBezTo>
                <a:cubicBezTo>
                  <a:pt x="11354454" y="510497"/>
                  <a:pt x="11374156" y="512016"/>
                  <a:pt x="11391954" y="518882"/>
                </a:cubicBezTo>
                <a:cubicBezTo>
                  <a:pt x="11404792" y="520987"/>
                  <a:pt x="11399909" y="523834"/>
                  <a:pt x="11409741" y="526891"/>
                </a:cubicBezTo>
                <a:cubicBezTo>
                  <a:pt x="11420147" y="530150"/>
                  <a:pt x="11425525" y="522717"/>
                  <a:pt x="11456311" y="522524"/>
                </a:cubicBezTo>
                <a:cubicBezTo>
                  <a:pt x="11467509" y="522662"/>
                  <a:pt x="11466263" y="531005"/>
                  <a:pt x="11488322" y="531658"/>
                </a:cubicBezTo>
                <a:cubicBezTo>
                  <a:pt x="11517768" y="516613"/>
                  <a:pt x="11586777" y="539394"/>
                  <a:pt x="11631395" y="538701"/>
                </a:cubicBezTo>
                <a:cubicBezTo>
                  <a:pt x="11666032" y="538128"/>
                  <a:pt x="11651761" y="537098"/>
                  <a:pt x="11666244" y="536317"/>
                </a:cubicBezTo>
                <a:cubicBezTo>
                  <a:pt x="11681523" y="536750"/>
                  <a:pt x="11705104" y="526631"/>
                  <a:pt x="11724678" y="536686"/>
                </a:cubicBezTo>
                <a:cubicBezTo>
                  <a:pt x="11743820" y="532379"/>
                  <a:pt x="11745693" y="544809"/>
                  <a:pt x="11763787" y="545839"/>
                </a:cubicBezTo>
                <a:cubicBezTo>
                  <a:pt x="11774093" y="549489"/>
                  <a:pt x="11787170" y="547233"/>
                  <a:pt x="11798280" y="551526"/>
                </a:cubicBezTo>
                <a:cubicBezTo>
                  <a:pt x="11807849" y="555519"/>
                  <a:pt x="11813901" y="553461"/>
                  <a:pt x="11821696" y="557884"/>
                </a:cubicBezTo>
                <a:cubicBezTo>
                  <a:pt x="11827790" y="561948"/>
                  <a:pt x="11829728" y="567480"/>
                  <a:pt x="11839354" y="569830"/>
                </a:cubicBezTo>
                <a:cubicBezTo>
                  <a:pt x="11849183" y="572295"/>
                  <a:pt x="11860714" y="579489"/>
                  <a:pt x="11871702" y="579341"/>
                </a:cubicBezTo>
                <a:cubicBezTo>
                  <a:pt x="11882257" y="581349"/>
                  <a:pt x="11880213" y="578031"/>
                  <a:pt x="11899134" y="580831"/>
                </a:cubicBezTo>
                <a:cubicBezTo>
                  <a:pt x="11932496" y="580239"/>
                  <a:pt x="11951035" y="594689"/>
                  <a:pt x="11992733" y="589542"/>
                </a:cubicBezTo>
                <a:cubicBezTo>
                  <a:pt x="11998436" y="596873"/>
                  <a:pt x="12012333" y="595646"/>
                  <a:pt x="12023534" y="589706"/>
                </a:cubicBezTo>
                <a:cubicBezTo>
                  <a:pt x="12055895" y="588204"/>
                  <a:pt x="12093433" y="600821"/>
                  <a:pt x="12137782" y="618134"/>
                </a:cubicBezTo>
                <a:cubicBezTo>
                  <a:pt x="12156652" y="627737"/>
                  <a:pt x="12161357" y="629524"/>
                  <a:pt x="12174414" y="632190"/>
                </a:cubicBezTo>
                <a:cubicBezTo>
                  <a:pt x="12180138" y="632566"/>
                  <a:pt x="12183516" y="635444"/>
                  <a:pt x="12191980" y="635534"/>
                </a:cubicBezTo>
                <a:cubicBezTo>
                  <a:pt x="12218992" y="778193"/>
                  <a:pt x="12172616" y="828436"/>
                  <a:pt x="12191980" y="1015023"/>
                </a:cubicBezTo>
                <a:cubicBezTo>
                  <a:pt x="12211344" y="1201610"/>
                  <a:pt x="12151928" y="1346151"/>
                  <a:pt x="12191980" y="1456815"/>
                </a:cubicBezTo>
                <a:cubicBezTo>
                  <a:pt x="12232032" y="1567479"/>
                  <a:pt x="12166545" y="1824680"/>
                  <a:pt x="12191980" y="2085520"/>
                </a:cubicBezTo>
                <a:cubicBezTo>
                  <a:pt x="12217415" y="2346360"/>
                  <a:pt x="12178595" y="2408443"/>
                  <a:pt x="12191980" y="2589617"/>
                </a:cubicBezTo>
                <a:cubicBezTo>
                  <a:pt x="12205365" y="2770791"/>
                  <a:pt x="12141612" y="2998821"/>
                  <a:pt x="12191980" y="3156018"/>
                </a:cubicBezTo>
                <a:cubicBezTo>
                  <a:pt x="12242348" y="3313215"/>
                  <a:pt x="12156272" y="3412246"/>
                  <a:pt x="12191980" y="3660114"/>
                </a:cubicBezTo>
                <a:cubicBezTo>
                  <a:pt x="12227688" y="3907982"/>
                  <a:pt x="12169839" y="4079345"/>
                  <a:pt x="12191980" y="4288819"/>
                </a:cubicBezTo>
                <a:cubicBezTo>
                  <a:pt x="12214121" y="4498293"/>
                  <a:pt x="12110870" y="4832922"/>
                  <a:pt x="12191980" y="4979828"/>
                </a:cubicBezTo>
                <a:cubicBezTo>
                  <a:pt x="12273090" y="5126734"/>
                  <a:pt x="12145656" y="5327113"/>
                  <a:pt x="12191980" y="5483925"/>
                </a:cubicBezTo>
                <a:cubicBezTo>
                  <a:pt x="12238304" y="5640737"/>
                  <a:pt x="12125995" y="5929441"/>
                  <a:pt x="12191980" y="6050326"/>
                </a:cubicBezTo>
                <a:cubicBezTo>
                  <a:pt x="12257965" y="6171211"/>
                  <a:pt x="12191008" y="6585134"/>
                  <a:pt x="12191980" y="6865943"/>
                </a:cubicBezTo>
                <a:cubicBezTo>
                  <a:pt x="11964736" y="6898266"/>
                  <a:pt x="11864006" y="6846329"/>
                  <a:pt x="11683131" y="6865943"/>
                </a:cubicBezTo>
                <a:cubicBezTo>
                  <a:pt x="11502256" y="6885557"/>
                  <a:pt x="11383934" y="6812566"/>
                  <a:pt x="11174283" y="6865943"/>
                </a:cubicBezTo>
                <a:cubicBezTo>
                  <a:pt x="10964632" y="6919320"/>
                  <a:pt x="10847825" y="6831743"/>
                  <a:pt x="10621187" y="6865943"/>
                </a:cubicBezTo>
                <a:cubicBezTo>
                  <a:pt x="10394549" y="6900143"/>
                  <a:pt x="10239506" y="6806324"/>
                  <a:pt x="9979595" y="6865943"/>
                </a:cubicBezTo>
                <a:cubicBezTo>
                  <a:pt x="9975335" y="6864858"/>
                  <a:pt x="9974848" y="6863921"/>
                  <a:pt x="9971252" y="6862715"/>
                </a:cubicBezTo>
                <a:cubicBezTo>
                  <a:pt x="9957988" y="6857226"/>
                  <a:pt x="9950468" y="6855634"/>
                  <a:pt x="9939485" y="6860176"/>
                </a:cubicBezTo>
                <a:cubicBezTo>
                  <a:pt x="9890372" y="6845105"/>
                  <a:pt x="9869110" y="6854914"/>
                  <a:pt x="9834436" y="6840382"/>
                </a:cubicBezTo>
                <a:cubicBezTo>
                  <a:pt x="9803613" y="6831554"/>
                  <a:pt x="9800900" y="6812311"/>
                  <a:pt x="9759778" y="6788956"/>
                </a:cubicBezTo>
                <a:cubicBezTo>
                  <a:pt x="9721544" y="6771771"/>
                  <a:pt x="9624279" y="6749614"/>
                  <a:pt x="9584964" y="6735417"/>
                </a:cubicBezTo>
                <a:cubicBezTo>
                  <a:pt x="9542802" y="6731827"/>
                  <a:pt x="9532150" y="6735922"/>
                  <a:pt x="9490754" y="6710564"/>
                </a:cubicBezTo>
                <a:cubicBezTo>
                  <a:pt x="9449158" y="6709061"/>
                  <a:pt x="9423346" y="6698042"/>
                  <a:pt x="9380389" y="6684584"/>
                </a:cubicBezTo>
                <a:cubicBezTo>
                  <a:pt x="9333228" y="6688072"/>
                  <a:pt x="9294143" y="6691381"/>
                  <a:pt x="9259923" y="6682455"/>
                </a:cubicBezTo>
                <a:cubicBezTo>
                  <a:pt x="9245028" y="6684274"/>
                  <a:pt x="9232131" y="6688883"/>
                  <a:pt x="9216280" y="6680247"/>
                </a:cubicBezTo>
                <a:cubicBezTo>
                  <a:pt x="9176139" y="6684631"/>
                  <a:pt x="9165279" y="6692449"/>
                  <a:pt x="9138609" y="6682642"/>
                </a:cubicBezTo>
                <a:cubicBezTo>
                  <a:pt x="9105189" y="6676155"/>
                  <a:pt x="9063022" y="6666911"/>
                  <a:pt x="9035258" y="6664785"/>
                </a:cubicBezTo>
                <a:cubicBezTo>
                  <a:pt x="9042592" y="6680745"/>
                  <a:pt x="8989696" y="6662818"/>
                  <a:pt x="8989271" y="6676049"/>
                </a:cubicBezTo>
                <a:cubicBezTo>
                  <a:pt x="8964650" y="6662876"/>
                  <a:pt x="8962101" y="6682386"/>
                  <a:pt x="8932372" y="6676741"/>
                </a:cubicBezTo>
                <a:cubicBezTo>
                  <a:pt x="8920078" y="6671419"/>
                  <a:pt x="8908904" y="6670141"/>
                  <a:pt x="8898360" y="6677317"/>
                </a:cubicBezTo>
                <a:cubicBezTo>
                  <a:pt x="8836950" y="6642196"/>
                  <a:pt x="8861114" y="6684829"/>
                  <a:pt x="8806480" y="6666640"/>
                </a:cubicBezTo>
                <a:cubicBezTo>
                  <a:pt x="8751126" y="6655051"/>
                  <a:pt x="8704873" y="6656431"/>
                  <a:pt x="8650912" y="6619103"/>
                </a:cubicBezTo>
                <a:cubicBezTo>
                  <a:pt x="8641538" y="6608566"/>
                  <a:pt x="8619984" y="6609584"/>
                  <a:pt x="8604018" y="6613257"/>
                </a:cubicBezTo>
                <a:cubicBezTo>
                  <a:pt x="8601464" y="6614263"/>
                  <a:pt x="8598691" y="6615454"/>
                  <a:pt x="8596752" y="6616579"/>
                </a:cubicBezTo>
                <a:cubicBezTo>
                  <a:pt x="8567493" y="6594491"/>
                  <a:pt x="8551246" y="6608650"/>
                  <a:pt x="8533748" y="6592234"/>
                </a:cubicBezTo>
                <a:cubicBezTo>
                  <a:pt x="8488210" y="6591397"/>
                  <a:pt x="8452303" y="6600280"/>
                  <a:pt x="8437646" y="6589654"/>
                </a:cubicBezTo>
                <a:cubicBezTo>
                  <a:pt x="8409485" y="6589283"/>
                  <a:pt x="8384182" y="6606864"/>
                  <a:pt x="8364480" y="6593006"/>
                </a:cubicBezTo>
                <a:cubicBezTo>
                  <a:pt x="8360203" y="6606912"/>
                  <a:pt x="8337231" y="6583904"/>
                  <a:pt x="8323737" y="6592598"/>
                </a:cubicBezTo>
                <a:cubicBezTo>
                  <a:pt x="8314282" y="6598874"/>
                  <a:pt x="8301881" y="6593969"/>
                  <a:pt x="8293777" y="6594838"/>
                </a:cubicBezTo>
                <a:cubicBezTo>
                  <a:pt x="8280385" y="6603404"/>
                  <a:pt x="8235907" y="6593105"/>
                  <a:pt x="8219209" y="6586887"/>
                </a:cubicBezTo>
                <a:cubicBezTo>
                  <a:pt x="8189186" y="6566334"/>
                  <a:pt x="8119943" y="6584769"/>
                  <a:pt x="8096316" y="6567995"/>
                </a:cubicBezTo>
                <a:cubicBezTo>
                  <a:pt x="8087007" y="6566119"/>
                  <a:pt x="8079088" y="6563673"/>
                  <a:pt x="8070072" y="6565255"/>
                </a:cubicBezTo>
                <a:cubicBezTo>
                  <a:pt x="8061255" y="6566884"/>
                  <a:pt x="8055644" y="6565801"/>
                  <a:pt x="8047193" y="6567995"/>
                </a:cubicBezTo>
                <a:cubicBezTo>
                  <a:pt x="8045648" y="6569759"/>
                  <a:pt x="8043076" y="6571391"/>
                  <a:pt x="8041606" y="6573072"/>
                </a:cubicBezTo>
                <a:cubicBezTo>
                  <a:pt x="8034443" y="6573858"/>
                  <a:pt x="8033233" y="6572377"/>
                  <a:pt x="8027120" y="6572381"/>
                </a:cubicBezTo>
                <a:cubicBezTo>
                  <a:pt x="8026142" y="6572862"/>
                  <a:pt x="8024252" y="6572563"/>
                  <a:pt x="8023200" y="6573264"/>
                </a:cubicBezTo>
                <a:cubicBezTo>
                  <a:pt x="8013476" y="6574752"/>
                  <a:pt x="8009765" y="6577113"/>
                  <a:pt x="8000787" y="6577253"/>
                </a:cubicBezTo>
                <a:cubicBezTo>
                  <a:pt x="8003328" y="6546585"/>
                  <a:pt x="7936219" y="6571913"/>
                  <a:pt x="7954604" y="6559321"/>
                </a:cubicBezTo>
                <a:cubicBezTo>
                  <a:pt x="7915308" y="6563668"/>
                  <a:pt x="7940608" y="6539215"/>
                  <a:pt x="7896414" y="6559015"/>
                </a:cubicBezTo>
                <a:cubicBezTo>
                  <a:pt x="7809117" y="6567491"/>
                  <a:pt x="7757973" y="6527119"/>
                  <a:pt x="7643077" y="6540032"/>
                </a:cubicBezTo>
                <a:cubicBezTo>
                  <a:pt x="7679824" y="6576817"/>
                  <a:pt x="7561642" y="6495920"/>
                  <a:pt x="7553151" y="6533318"/>
                </a:cubicBezTo>
                <a:cubicBezTo>
                  <a:pt x="7553592" y="6505734"/>
                  <a:pt x="7464103" y="6513750"/>
                  <a:pt x="7421141" y="6484075"/>
                </a:cubicBezTo>
                <a:cubicBezTo>
                  <a:pt x="7368413" y="6474963"/>
                  <a:pt x="7310439" y="6459077"/>
                  <a:pt x="7255956" y="6469951"/>
                </a:cubicBezTo>
                <a:cubicBezTo>
                  <a:pt x="7254196" y="6466396"/>
                  <a:pt x="7249317" y="6463842"/>
                  <a:pt x="7244899" y="6460504"/>
                </a:cubicBezTo>
                <a:cubicBezTo>
                  <a:pt x="7240457" y="6460325"/>
                  <a:pt x="7237553" y="6455492"/>
                  <a:pt x="7230253" y="6454315"/>
                </a:cubicBezTo>
                <a:cubicBezTo>
                  <a:pt x="7229473" y="6454591"/>
                  <a:pt x="7228664" y="6454510"/>
                  <a:pt x="7227803" y="6454892"/>
                </a:cubicBezTo>
                <a:cubicBezTo>
                  <a:pt x="7218534" y="6456072"/>
                  <a:pt x="7212116" y="6454266"/>
                  <a:pt x="7208828" y="6451662"/>
                </a:cubicBezTo>
                <a:cubicBezTo>
                  <a:pt x="7208034" y="6451169"/>
                  <a:pt x="7207000" y="6449055"/>
                  <a:pt x="7205983" y="6448288"/>
                </a:cubicBezTo>
                <a:cubicBezTo>
                  <a:pt x="7203110" y="6448163"/>
                  <a:pt x="7197526" y="6445013"/>
                  <a:pt x="7193372" y="6445236"/>
                </a:cubicBezTo>
                <a:cubicBezTo>
                  <a:pt x="7185767" y="6444308"/>
                  <a:pt x="7179659" y="6440417"/>
                  <a:pt x="7169640" y="6436971"/>
                </a:cubicBezTo>
                <a:cubicBezTo>
                  <a:pt x="7168185" y="6437536"/>
                  <a:pt x="7165678" y="6436899"/>
                  <a:pt x="7164161" y="6437537"/>
                </a:cubicBezTo>
                <a:cubicBezTo>
                  <a:pt x="7148115" y="6434502"/>
                  <a:pt x="7137009" y="6429845"/>
                  <a:pt x="7126751" y="6428361"/>
                </a:cubicBezTo>
                <a:cubicBezTo>
                  <a:pt x="7126334" y="6428746"/>
                  <a:pt x="7126082" y="6428751"/>
                  <a:pt x="7125741" y="6429237"/>
                </a:cubicBezTo>
                <a:cubicBezTo>
                  <a:pt x="7122230" y="6430313"/>
                  <a:pt x="7119456" y="6432595"/>
                  <a:pt x="7113045" y="6431031"/>
                </a:cubicBezTo>
                <a:cubicBezTo>
                  <a:pt x="7115082" y="6445581"/>
                  <a:pt x="7108298" y="6439531"/>
                  <a:pt x="7089902" y="6432174"/>
                </a:cubicBezTo>
                <a:cubicBezTo>
                  <a:pt x="7084922" y="6455928"/>
                  <a:pt x="7044154" y="6441411"/>
                  <a:pt x="7030446" y="6447214"/>
                </a:cubicBezTo>
                <a:cubicBezTo>
                  <a:pt x="7016145" y="6446673"/>
                  <a:pt x="7004508" y="6441783"/>
                  <a:pt x="6991386" y="6437758"/>
                </a:cubicBezTo>
                <a:cubicBezTo>
                  <a:pt x="6987459" y="6437513"/>
                  <a:pt x="6986549" y="6436663"/>
                  <a:pt x="6983238" y="6436397"/>
                </a:cubicBezTo>
                <a:cubicBezTo>
                  <a:pt x="6983179" y="6436466"/>
                  <a:pt x="6983045" y="6436533"/>
                  <a:pt x="6982957" y="6436596"/>
                </a:cubicBezTo>
                <a:cubicBezTo>
                  <a:pt x="6981081" y="6436924"/>
                  <a:pt x="6977887" y="6436703"/>
                  <a:pt x="6974128" y="6435608"/>
                </a:cubicBezTo>
                <a:cubicBezTo>
                  <a:pt x="6971895" y="6435578"/>
                  <a:pt x="6970920" y="6434167"/>
                  <a:pt x="6968384" y="6433919"/>
                </a:cubicBezTo>
                <a:cubicBezTo>
                  <a:pt x="6965172" y="6433665"/>
                  <a:pt x="6957733" y="6430968"/>
                  <a:pt x="6952578" y="6431279"/>
                </a:cubicBezTo>
                <a:cubicBezTo>
                  <a:pt x="6950163" y="6431706"/>
                  <a:pt x="6947863" y="6431016"/>
                  <a:pt x="6946349" y="6431861"/>
                </a:cubicBezTo>
                <a:cubicBezTo>
                  <a:pt x="6944936" y="6432799"/>
                  <a:pt x="6943527" y="6433114"/>
                  <a:pt x="6942740" y="6434239"/>
                </a:cubicBezTo>
                <a:cubicBezTo>
                  <a:pt x="6942161" y="6434056"/>
                  <a:pt x="6942064" y="6433948"/>
                  <a:pt x="6941460" y="6433694"/>
                </a:cubicBezTo>
                <a:cubicBezTo>
                  <a:pt x="6933328" y="6428906"/>
                  <a:pt x="6934016" y="6420374"/>
                  <a:pt x="6907920" y="6436342"/>
                </a:cubicBezTo>
                <a:cubicBezTo>
                  <a:pt x="6889511" y="6423783"/>
                  <a:pt x="6878183" y="6438087"/>
                  <a:pt x="6837088" y="6433726"/>
                </a:cubicBezTo>
                <a:cubicBezTo>
                  <a:pt x="6827915" y="6424191"/>
                  <a:pt x="6813182" y="6424747"/>
                  <a:pt x="6798342" y="6428776"/>
                </a:cubicBezTo>
                <a:cubicBezTo>
                  <a:pt x="6763317" y="6425638"/>
                  <a:pt x="6737493" y="6430168"/>
                  <a:pt x="6690224" y="6418992"/>
                </a:cubicBezTo>
                <a:cubicBezTo>
                  <a:pt x="6650865" y="6393364"/>
                  <a:pt x="6621947" y="6419947"/>
                  <a:pt x="6580186" y="6412037"/>
                </a:cubicBezTo>
                <a:cubicBezTo>
                  <a:pt x="6552097" y="6389652"/>
                  <a:pt x="6545639" y="6422974"/>
                  <a:pt x="6516737" y="6424658"/>
                </a:cubicBezTo>
                <a:cubicBezTo>
                  <a:pt x="6514145" y="6424658"/>
                  <a:pt x="6513417" y="6423904"/>
                  <a:pt x="6510416" y="6424297"/>
                </a:cubicBezTo>
                <a:cubicBezTo>
                  <a:pt x="6505352" y="6424093"/>
                  <a:pt x="6502432" y="6420428"/>
                  <a:pt x="6496398" y="6419447"/>
                </a:cubicBezTo>
                <a:cubicBezTo>
                  <a:pt x="6495248" y="6418859"/>
                  <a:pt x="6493448" y="6417353"/>
                  <a:pt x="6491660" y="6416985"/>
                </a:cubicBezTo>
                <a:cubicBezTo>
                  <a:pt x="6487796" y="6415591"/>
                  <a:pt x="6485960" y="6414996"/>
                  <a:pt x="6483592" y="6414742"/>
                </a:cubicBezTo>
                <a:cubicBezTo>
                  <a:pt x="6483526" y="6414815"/>
                  <a:pt x="6483302" y="6414849"/>
                  <a:pt x="6483224" y="6414888"/>
                </a:cubicBezTo>
                <a:cubicBezTo>
                  <a:pt x="6480115" y="6413963"/>
                  <a:pt x="6478532" y="6412416"/>
                  <a:pt x="6475996" y="6412388"/>
                </a:cubicBezTo>
                <a:cubicBezTo>
                  <a:pt x="6463916" y="6406880"/>
                  <a:pt x="6454652" y="6405469"/>
                  <a:pt x="6442791" y="6397589"/>
                </a:cubicBezTo>
                <a:cubicBezTo>
                  <a:pt x="6427069" y="6411494"/>
                  <a:pt x="6392763" y="6375185"/>
                  <a:pt x="6377827" y="6403256"/>
                </a:cubicBezTo>
                <a:cubicBezTo>
                  <a:pt x="6366900" y="6396474"/>
                  <a:pt x="6360876" y="6384910"/>
                  <a:pt x="6354849" y="6400949"/>
                </a:cubicBezTo>
                <a:cubicBezTo>
                  <a:pt x="6350552" y="6398353"/>
                  <a:pt x="6345970" y="6400000"/>
                  <a:pt x="6341672" y="6400800"/>
                </a:cubicBezTo>
                <a:cubicBezTo>
                  <a:pt x="6341388" y="6401027"/>
                  <a:pt x="6340657" y="6401258"/>
                  <a:pt x="6340265" y="6401492"/>
                </a:cubicBezTo>
                <a:cubicBezTo>
                  <a:pt x="6323957" y="6395639"/>
                  <a:pt x="6318317" y="6389389"/>
                  <a:pt x="6308520" y="6387201"/>
                </a:cubicBezTo>
                <a:cubicBezTo>
                  <a:pt x="6306464" y="6387511"/>
                  <a:pt x="6305005" y="6386705"/>
                  <a:pt x="6302937" y="6386938"/>
                </a:cubicBezTo>
                <a:cubicBezTo>
                  <a:pt x="6247774" y="6389628"/>
                  <a:pt x="6194470" y="6369232"/>
                  <a:pt x="6140596" y="6341896"/>
                </a:cubicBezTo>
                <a:cubicBezTo>
                  <a:pt x="6137116" y="6339442"/>
                  <a:pt x="6051531" y="6347538"/>
                  <a:pt x="6050355" y="6342758"/>
                </a:cubicBezTo>
                <a:cubicBezTo>
                  <a:pt x="6012058" y="6335831"/>
                  <a:pt x="6028649" y="6340883"/>
                  <a:pt x="5978828" y="6329634"/>
                </a:cubicBezTo>
                <a:cubicBezTo>
                  <a:pt x="5961293" y="6320829"/>
                  <a:pt x="5895144" y="6299959"/>
                  <a:pt x="5897635" y="6309246"/>
                </a:cubicBezTo>
                <a:cubicBezTo>
                  <a:pt x="5857461" y="6305848"/>
                  <a:pt x="5836263" y="6293100"/>
                  <a:pt x="5796148" y="6286778"/>
                </a:cubicBezTo>
                <a:cubicBezTo>
                  <a:pt x="5754513" y="6282973"/>
                  <a:pt x="5713654" y="6268516"/>
                  <a:pt x="5664787" y="6266021"/>
                </a:cubicBezTo>
                <a:cubicBezTo>
                  <a:pt x="5630235" y="6269477"/>
                  <a:pt x="5602270" y="6252478"/>
                  <a:pt x="5558283" y="6249904"/>
                </a:cubicBezTo>
                <a:cubicBezTo>
                  <a:pt x="5556155" y="6250624"/>
                  <a:pt x="5553169" y="6250224"/>
                  <a:pt x="5549911" y="6250830"/>
                </a:cubicBezTo>
                <a:cubicBezTo>
                  <a:pt x="5540366" y="6251259"/>
                  <a:pt x="5536987" y="6247046"/>
                  <a:pt x="5528440" y="6247736"/>
                </a:cubicBezTo>
                <a:cubicBezTo>
                  <a:pt x="5524501" y="6247046"/>
                  <a:pt x="5523476" y="6245543"/>
                  <a:pt x="5520594" y="6245643"/>
                </a:cubicBezTo>
                <a:cubicBezTo>
                  <a:pt x="5515409" y="6244431"/>
                  <a:pt x="5511447" y="6244116"/>
                  <a:pt x="5508624" y="6244557"/>
                </a:cubicBezTo>
                <a:cubicBezTo>
                  <a:pt x="5508500" y="6244676"/>
                  <a:pt x="5508365" y="6244714"/>
                  <a:pt x="5508258" y="6244825"/>
                </a:cubicBezTo>
                <a:cubicBezTo>
                  <a:pt x="5504540" y="6244652"/>
                  <a:pt x="5500957" y="6243530"/>
                  <a:pt x="5497189" y="6243230"/>
                </a:cubicBezTo>
                <a:cubicBezTo>
                  <a:pt x="5478171" y="6240253"/>
                  <a:pt x="5459275" y="6237869"/>
                  <a:pt x="5443962" y="6231687"/>
                </a:cubicBezTo>
                <a:cubicBezTo>
                  <a:pt x="5420517" y="6242979"/>
                  <a:pt x="5363218" y="6214603"/>
                  <a:pt x="5364578" y="6253131"/>
                </a:cubicBezTo>
                <a:cubicBezTo>
                  <a:pt x="5341004" y="6253044"/>
                  <a:pt x="5329016" y="6230950"/>
                  <a:pt x="5333416" y="6255233"/>
                </a:cubicBezTo>
                <a:cubicBezTo>
                  <a:pt x="5325514" y="6252888"/>
                  <a:pt x="5319287" y="6255612"/>
                  <a:pt x="5316382" y="6257933"/>
                </a:cubicBezTo>
                <a:cubicBezTo>
                  <a:pt x="5316030" y="6258429"/>
                  <a:pt x="5315443" y="6258545"/>
                  <a:pt x="5315074" y="6259119"/>
                </a:cubicBezTo>
                <a:cubicBezTo>
                  <a:pt x="5293144" y="6258609"/>
                  <a:pt x="5282019" y="6245961"/>
                  <a:pt x="5264084" y="6247906"/>
                </a:cubicBezTo>
                <a:cubicBezTo>
                  <a:pt x="5261387" y="6248580"/>
                  <a:pt x="5259069" y="6247688"/>
                  <a:pt x="5256725" y="6248795"/>
                </a:cubicBezTo>
                <a:cubicBezTo>
                  <a:pt x="5243779" y="6245117"/>
                  <a:pt x="5234168" y="6240018"/>
                  <a:pt x="5224242" y="6238441"/>
                </a:cubicBezTo>
                <a:cubicBezTo>
                  <a:pt x="5219535" y="6239333"/>
                  <a:pt x="5214523" y="6235544"/>
                  <a:pt x="5207059" y="6234716"/>
                </a:cubicBezTo>
                <a:cubicBezTo>
                  <a:pt x="5205018" y="6233047"/>
                  <a:pt x="5205461" y="6231920"/>
                  <a:pt x="5203033" y="6230316"/>
                </a:cubicBezTo>
                <a:cubicBezTo>
                  <a:pt x="5111438" y="6241043"/>
                  <a:pt x="5071526" y="6200979"/>
                  <a:pt x="5013624" y="6219588"/>
                </a:cubicBezTo>
                <a:cubicBezTo>
                  <a:pt x="5006790" y="6215506"/>
                  <a:pt x="4866306" y="6197564"/>
                  <a:pt x="4863565" y="6192105"/>
                </a:cubicBezTo>
                <a:cubicBezTo>
                  <a:pt x="4813405" y="6196224"/>
                  <a:pt x="4712920" y="6172715"/>
                  <a:pt x="4651408" y="6173968"/>
                </a:cubicBezTo>
                <a:cubicBezTo>
                  <a:pt x="4625348" y="6168064"/>
                  <a:pt x="4470568" y="6132407"/>
                  <a:pt x="4481478" y="6150282"/>
                </a:cubicBezTo>
                <a:cubicBezTo>
                  <a:pt x="4408508" y="6115854"/>
                  <a:pt x="4372744" y="6108323"/>
                  <a:pt x="4269323" y="6105469"/>
                </a:cubicBezTo>
                <a:cubicBezTo>
                  <a:pt x="4210160" y="6119803"/>
                  <a:pt x="4245374" y="6114501"/>
                  <a:pt x="4190794" y="6106540"/>
                </a:cubicBezTo>
                <a:cubicBezTo>
                  <a:pt x="4211542" y="6078711"/>
                  <a:pt x="4148735" y="6090205"/>
                  <a:pt x="4127479" y="6083944"/>
                </a:cubicBezTo>
                <a:cubicBezTo>
                  <a:pt x="4117173" y="6085160"/>
                  <a:pt x="4105990" y="6089462"/>
                  <a:pt x="4097461" y="6089800"/>
                </a:cubicBezTo>
                <a:cubicBezTo>
                  <a:pt x="4095681" y="6090351"/>
                  <a:pt x="4093949" y="6090103"/>
                  <a:pt x="4092223" y="6091066"/>
                </a:cubicBezTo>
                <a:cubicBezTo>
                  <a:pt x="4082553" y="6093026"/>
                  <a:pt x="4080768" y="6090476"/>
                  <a:pt x="4072639" y="6090520"/>
                </a:cubicBezTo>
                <a:cubicBezTo>
                  <a:pt x="4069251" y="6093954"/>
                  <a:pt x="4067409" y="6094711"/>
                  <a:pt x="4065385" y="6097392"/>
                </a:cubicBezTo>
                <a:cubicBezTo>
                  <a:pt x="4053856" y="6100712"/>
                  <a:pt x="4044352" y="6100003"/>
                  <a:pt x="4034667" y="6101604"/>
                </a:cubicBezTo>
                <a:cubicBezTo>
                  <a:pt x="4023887" y="6100841"/>
                  <a:pt x="4013104" y="6102660"/>
                  <a:pt x="3999102" y="6098638"/>
                </a:cubicBezTo>
                <a:cubicBezTo>
                  <a:pt x="3951438" y="6080363"/>
                  <a:pt x="3875019" y="6092287"/>
                  <a:pt x="3832238" y="6076715"/>
                </a:cubicBezTo>
                <a:cubicBezTo>
                  <a:pt x="3777382" y="6076309"/>
                  <a:pt x="3724333" y="6081556"/>
                  <a:pt x="3690882" y="6071795"/>
                </a:cubicBezTo>
                <a:cubicBezTo>
                  <a:pt x="3671017" y="6085614"/>
                  <a:pt x="3638834" y="6058033"/>
                  <a:pt x="3635893" y="6072286"/>
                </a:cubicBezTo>
                <a:cubicBezTo>
                  <a:pt x="3631285" y="6075212"/>
                  <a:pt x="3623055" y="6074823"/>
                  <a:pt x="3620570" y="6077584"/>
                </a:cubicBezTo>
                <a:cubicBezTo>
                  <a:pt x="3613295" y="6075632"/>
                  <a:pt x="3609233" y="6073329"/>
                  <a:pt x="3604081" y="6071745"/>
                </a:cubicBezTo>
                <a:cubicBezTo>
                  <a:pt x="3590544" y="6076076"/>
                  <a:pt x="3578779" y="6078596"/>
                  <a:pt x="3568381" y="6076457"/>
                </a:cubicBezTo>
                <a:cubicBezTo>
                  <a:pt x="3554126" y="6083878"/>
                  <a:pt x="3525776" y="6087958"/>
                  <a:pt x="3503812" y="6096842"/>
                </a:cubicBezTo>
                <a:cubicBezTo>
                  <a:pt x="3510397" y="6107825"/>
                  <a:pt x="3470152" y="6095480"/>
                  <a:pt x="3466240" y="6106124"/>
                </a:cubicBezTo>
                <a:cubicBezTo>
                  <a:pt x="3462941" y="6113002"/>
                  <a:pt x="3451251" y="6114453"/>
                  <a:pt x="3440416" y="6115259"/>
                </a:cubicBezTo>
                <a:cubicBezTo>
                  <a:pt x="3433102" y="6126781"/>
                  <a:pt x="3383520" y="6126016"/>
                  <a:pt x="3366536" y="6125701"/>
                </a:cubicBezTo>
                <a:cubicBezTo>
                  <a:pt x="3313770" y="6126198"/>
                  <a:pt x="3277934" y="6151857"/>
                  <a:pt x="3240663" y="6137649"/>
                </a:cubicBezTo>
                <a:cubicBezTo>
                  <a:pt x="3232426" y="6136400"/>
                  <a:pt x="3220955" y="6140627"/>
                  <a:pt x="3214702" y="6141378"/>
                </a:cubicBezTo>
                <a:cubicBezTo>
                  <a:pt x="3208351" y="6147789"/>
                  <a:pt x="3200384" y="6150513"/>
                  <a:pt x="3194208" y="6155227"/>
                </a:cubicBezTo>
                <a:cubicBezTo>
                  <a:pt x="3187597" y="6157442"/>
                  <a:pt x="3186351" y="6156782"/>
                  <a:pt x="3180462" y="6158033"/>
                </a:cubicBezTo>
                <a:cubicBezTo>
                  <a:pt x="3179745" y="6158764"/>
                  <a:pt x="3178537" y="6158962"/>
                  <a:pt x="3177502" y="6159763"/>
                </a:cubicBezTo>
                <a:cubicBezTo>
                  <a:pt x="3172422" y="6163688"/>
                  <a:pt x="3165295" y="6166315"/>
                  <a:pt x="3159828" y="6168698"/>
                </a:cubicBezTo>
                <a:cubicBezTo>
                  <a:pt x="3136504" y="6163494"/>
                  <a:pt x="3118383" y="6165941"/>
                  <a:pt x="3104829" y="6163343"/>
                </a:cubicBezTo>
                <a:cubicBezTo>
                  <a:pt x="3074071" y="6168587"/>
                  <a:pt x="3077154" y="6147884"/>
                  <a:pt x="3051367" y="6176853"/>
                </a:cubicBezTo>
                <a:cubicBezTo>
                  <a:pt x="2984881" y="6181812"/>
                  <a:pt x="2957969" y="6237753"/>
                  <a:pt x="2877301" y="6215803"/>
                </a:cubicBezTo>
                <a:cubicBezTo>
                  <a:pt x="2823594" y="6230747"/>
                  <a:pt x="2756656" y="6241581"/>
                  <a:pt x="2719013" y="6234835"/>
                </a:cubicBezTo>
                <a:cubicBezTo>
                  <a:pt x="2630647" y="6235488"/>
                  <a:pt x="2514847" y="6234466"/>
                  <a:pt x="2454056" y="6244051"/>
                </a:cubicBezTo>
                <a:cubicBezTo>
                  <a:pt x="2403408" y="6246956"/>
                  <a:pt x="2419824" y="6246778"/>
                  <a:pt x="2414116" y="6245304"/>
                </a:cubicBezTo>
                <a:cubicBezTo>
                  <a:pt x="2403448" y="6245057"/>
                  <a:pt x="2390996" y="6240855"/>
                  <a:pt x="2384761" y="6243150"/>
                </a:cubicBezTo>
                <a:cubicBezTo>
                  <a:pt x="2377781" y="6242781"/>
                  <a:pt x="2371668" y="6240967"/>
                  <a:pt x="2365596" y="6240644"/>
                </a:cubicBezTo>
                <a:cubicBezTo>
                  <a:pt x="2356099" y="6243180"/>
                  <a:pt x="2350546" y="6242954"/>
                  <a:pt x="2345937" y="6242206"/>
                </a:cubicBezTo>
                <a:cubicBezTo>
                  <a:pt x="2343299" y="6241358"/>
                  <a:pt x="2343460" y="6240954"/>
                  <a:pt x="2340937" y="6239813"/>
                </a:cubicBezTo>
                <a:cubicBezTo>
                  <a:pt x="2334308" y="6240720"/>
                  <a:pt x="2330005" y="6239480"/>
                  <a:pt x="2327231" y="6240027"/>
                </a:cubicBezTo>
                <a:cubicBezTo>
                  <a:pt x="2315001" y="6241848"/>
                  <a:pt x="2310922" y="6237387"/>
                  <a:pt x="2299642" y="6238139"/>
                </a:cubicBezTo>
                <a:cubicBezTo>
                  <a:pt x="2298650" y="6239135"/>
                  <a:pt x="2296593" y="6238763"/>
                  <a:pt x="2295031" y="6239951"/>
                </a:cubicBezTo>
                <a:cubicBezTo>
                  <a:pt x="2288319" y="6244074"/>
                  <a:pt x="2281414" y="6242531"/>
                  <a:pt x="2268724" y="6247695"/>
                </a:cubicBezTo>
                <a:cubicBezTo>
                  <a:pt x="2268564" y="6248076"/>
                  <a:pt x="2254098" y="6241195"/>
                  <a:pt x="2253980" y="6241511"/>
                </a:cubicBezTo>
                <a:cubicBezTo>
                  <a:pt x="2237199" y="6246483"/>
                  <a:pt x="2204658" y="6243417"/>
                  <a:pt x="2191109" y="6247952"/>
                </a:cubicBezTo>
                <a:cubicBezTo>
                  <a:pt x="2170546" y="6260530"/>
                  <a:pt x="2155464" y="6262515"/>
                  <a:pt x="2146008" y="6267351"/>
                </a:cubicBezTo>
                <a:cubicBezTo>
                  <a:pt x="2145961" y="6267420"/>
                  <a:pt x="2128591" y="6281950"/>
                  <a:pt x="2128556" y="6282031"/>
                </a:cubicBezTo>
                <a:cubicBezTo>
                  <a:pt x="2126372" y="6282612"/>
                  <a:pt x="2123910" y="6282823"/>
                  <a:pt x="2119774" y="6283225"/>
                </a:cubicBezTo>
                <a:cubicBezTo>
                  <a:pt x="2117265" y="6286383"/>
                  <a:pt x="2112363" y="6288625"/>
                  <a:pt x="2110430" y="6290269"/>
                </a:cubicBezTo>
                <a:cubicBezTo>
                  <a:pt x="2098009" y="6293793"/>
                  <a:pt x="2090696" y="6291400"/>
                  <a:pt x="2081414" y="6296635"/>
                </a:cubicBezTo>
                <a:cubicBezTo>
                  <a:pt x="2082906" y="6294319"/>
                  <a:pt x="2087085" y="6292381"/>
                  <a:pt x="2088522" y="6289227"/>
                </a:cubicBezTo>
                <a:cubicBezTo>
                  <a:pt x="2076275" y="6284888"/>
                  <a:pt x="2071597" y="6276637"/>
                  <a:pt x="2059713" y="6299582"/>
                </a:cubicBezTo>
                <a:cubicBezTo>
                  <a:pt x="2046627" y="6308372"/>
                  <a:pt x="2009763" y="6308431"/>
                  <a:pt x="1993041" y="6313987"/>
                </a:cubicBezTo>
                <a:cubicBezTo>
                  <a:pt x="1977295" y="6309234"/>
                  <a:pt x="1967058" y="6310684"/>
                  <a:pt x="1954071" y="6318669"/>
                </a:cubicBezTo>
                <a:cubicBezTo>
                  <a:pt x="1911435" y="6325033"/>
                  <a:pt x="1891645" y="6332939"/>
                  <a:pt x="1848186" y="6335394"/>
                </a:cubicBezTo>
                <a:cubicBezTo>
                  <a:pt x="1812072" y="6350550"/>
                  <a:pt x="1770947" y="6342593"/>
                  <a:pt x="1737948" y="6352156"/>
                </a:cubicBezTo>
                <a:cubicBezTo>
                  <a:pt x="1726891" y="6357644"/>
                  <a:pt x="1705726" y="6352755"/>
                  <a:pt x="1696706" y="6354251"/>
                </a:cubicBezTo>
                <a:cubicBezTo>
                  <a:pt x="1692590" y="6353812"/>
                  <a:pt x="1663713" y="6354954"/>
                  <a:pt x="1661869" y="6355234"/>
                </a:cubicBezTo>
                <a:cubicBezTo>
                  <a:pt x="1659462" y="6355496"/>
                  <a:pt x="1658198" y="6354756"/>
                  <a:pt x="1655861" y="6355455"/>
                </a:cubicBezTo>
                <a:cubicBezTo>
                  <a:pt x="1649319" y="6361559"/>
                  <a:pt x="1640521" y="6362300"/>
                  <a:pt x="1633025" y="6365720"/>
                </a:cubicBezTo>
                <a:cubicBezTo>
                  <a:pt x="1620039" y="6365822"/>
                  <a:pt x="1620898" y="6377187"/>
                  <a:pt x="1606573" y="6374569"/>
                </a:cubicBezTo>
                <a:cubicBezTo>
                  <a:pt x="1570274" y="6385804"/>
                  <a:pt x="1532764" y="6372792"/>
                  <a:pt x="1461288" y="6386739"/>
                </a:cubicBezTo>
                <a:cubicBezTo>
                  <a:pt x="1451530" y="6388598"/>
                  <a:pt x="1440519" y="6383842"/>
                  <a:pt x="1428795" y="6387292"/>
                </a:cubicBezTo>
                <a:cubicBezTo>
                  <a:pt x="1423262" y="6384897"/>
                  <a:pt x="1419464" y="6384912"/>
                  <a:pt x="1409241" y="6385925"/>
                </a:cubicBezTo>
                <a:cubicBezTo>
                  <a:pt x="1408358" y="6386486"/>
                  <a:pt x="1407768" y="6386332"/>
                  <a:pt x="1406948" y="6386728"/>
                </a:cubicBezTo>
                <a:cubicBezTo>
                  <a:pt x="1401095" y="6385910"/>
                  <a:pt x="1395787" y="6382185"/>
                  <a:pt x="1390999" y="6382026"/>
                </a:cubicBezTo>
                <a:cubicBezTo>
                  <a:pt x="1386655" y="6379865"/>
                  <a:pt x="1381387" y="6377374"/>
                  <a:pt x="1377849" y="6373766"/>
                </a:cubicBezTo>
                <a:cubicBezTo>
                  <a:pt x="1356031" y="6376863"/>
                  <a:pt x="1259421" y="6368211"/>
                  <a:pt x="1239421" y="6367362"/>
                </a:cubicBezTo>
                <a:cubicBezTo>
                  <a:pt x="1209301" y="6366046"/>
                  <a:pt x="1223685" y="6367760"/>
                  <a:pt x="1208012" y="6364847"/>
                </a:cubicBezTo>
                <a:cubicBezTo>
                  <a:pt x="1192838" y="6366943"/>
                  <a:pt x="1174466" y="6357105"/>
                  <a:pt x="1152749" y="6352927"/>
                </a:cubicBezTo>
                <a:cubicBezTo>
                  <a:pt x="1085607" y="6368509"/>
                  <a:pt x="992213" y="6344869"/>
                  <a:pt x="949769" y="6342940"/>
                </a:cubicBezTo>
                <a:cubicBezTo>
                  <a:pt x="892131" y="6325718"/>
                  <a:pt x="819622" y="6347865"/>
                  <a:pt x="752721" y="6328490"/>
                </a:cubicBezTo>
                <a:cubicBezTo>
                  <a:pt x="694191" y="6324095"/>
                  <a:pt x="685127" y="6285520"/>
                  <a:pt x="665165" y="6282853"/>
                </a:cubicBezTo>
                <a:cubicBezTo>
                  <a:pt x="659226" y="6284067"/>
                  <a:pt x="626713" y="6277327"/>
                  <a:pt x="618139" y="6280936"/>
                </a:cubicBezTo>
                <a:cubicBezTo>
                  <a:pt x="605164" y="6259231"/>
                  <a:pt x="634657" y="6269075"/>
                  <a:pt x="596497" y="6269164"/>
                </a:cubicBezTo>
                <a:cubicBezTo>
                  <a:pt x="600666" y="6278590"/>
                  <a:pt x="585996" y="6249376"/>
                  <a:pt x="568295" y="6266575"/>
                </a:cubicBezTo>
                <a:cubicBezTo>
                  <a:pt x="562192" y="6262699"/>
                  <a:pt x="557476" y="6256659"/>
                  <a:pt x="550873" y="6255335"/>
                </a:cubicBezTo>
                <a:cubicBezTo>
                  <a:pt x="537727" y="6260505"/>
                  <a:pt x="531067" y="6257258"/>
                  <a:pt x="521055" y="6259290"/>
                </a:cubicBezTo>
                <a:cubicBezTo>
                  <a:pt x="514451" y="6259710"/>
                  <a:pt x="498141" y="6247524"/>
                  <a:pt x="487254" y="6244670"/>
                </a:cubicBezTo>
                <a:cubicBezTo>
                  <a:pt x="449437" y="6243722"/>
                  <a:pt x="452050" y="6226991"/>
                  <a:pt x="431824" y="6236179"/>
                </a:cubicBezTo>
                <a:cubicBezTo>
                  <a:pt x="409486" y="6246593"/>
                  <a:pt x="355156" y="6209313"/>
                  <a:pt x="346638" y="6217105"/>
                </a:cubicBezTo>
                <a:cubicBezTo>
                  <a:pt x="335596" y="6227950"/>
                  <a:pt x="269736" y="6184513"/>
                  <a:pt x="271006" y="6195508"/>
                </a:cubicBezTo>
                <a:cubicBezTo>
                  <a:pt x="227584" y="6169610"/>
                  <a:pt x="208198" y="6184753"/>
                  <a:pt x="189995" y="6169906"/>
                </a:cubicBezTo>
                <a:cubicBezTo>
                  <a:pt x="164998" y="6154063"/>
                  <a:pt x="135885" y="6162448"/>
                  <a:pt x="121341" y="6147233"/>
                </a:cubicBezTo>
                <a:cubicBezTo>
                  <a:pt x="102513" y="6132812"/>
                  <a:pt x="114254" y="6147858"/>
                  <a:pt x="90668" y="6123942"/>
                </a:cubicBezTo>
                <a:cubicBezTo>
                  <a:pt x="72396" y="6103397"/>
                  <a:pt x="63464" y="6084086"/>
                  <a:pt x="49114" y="6060625"/>
                </a:cubicBezTo>
                <a:cubicBezTo>
                  <a:pt x="43375" y="6043900"/>
                  <a:pt x="11480" y="6079997"/>
                  <a:pt x="0" y="6031298"/>
                </a:cubicBezTo>
                <a:cubicBezTo>
                  <a:pt x="-38510" y="5878967"/>
                  <a:pt x="15528" y="5620986"/>
                  <a:pt x="0" y="5482998"/>
                </a:cubicBezTo>
                <a:cubicBezTo>
                  <a:pt x="-15528" y="5345010"/>
                  <a:pt x="3512" y="5261673"/>
                  <a:pt x="0" y="5115637"/>
                </a:cubicBezTo>
                <a:cubicBezTo>
                  <a:pt x="-3512" y="4969601"/>
                  <a:pt x="13979" y="4629482"/>
                  <a:pt x="0" y="4507025"/>
                </a:cubicBezTo>
                <a:cubicBezTo>
                  <a:pt x="-13979" y="4384568"/>
                  <a:pt x="52956" y="4131900"/>
                  <a:pt x="0" y="3958725"/>
                </a:cubicBezTo>
                <a:cubicBezTo>
                  <a:pt x="-52956" y="3785550"/>
                  <a:pt x="13673" y="3657159"/>
                  <a:pt x="0" y="3470738"/>
                </a:cubicBezTo>
                <a:cubicBezTo>
                  <a:pt x="-13673" y="3284317"/>
                  <a:pt x="69485" y="3003909"/>
                  <a:pt x="0" y="2862125"/>
                </a:cubicBezTo>
                <a:cubicBezTo>
                  <a:pt x="-69485" y="2720341"/>
                  <a:pt x="37405" y="2480087"/>
                  <a:pt x="0" y="2313825"/>
                </a:cubicBezTo>
                <a:cubicBezTo>
                  <a:pt x="-37405" y="2147563"/>
                  <a:pt x="23886" y="2014622"/>
                  <a:pt x="0" y="1886151"/>
                </a:cubicBezTo>
                <a:cubicBezTo>
                  <a:pt x="-23886" y="1757680"/>
                  <a:pt x="6674" y="1371771"/>
                  <a:pt x="0" y="1217226"/>
                </a:cubicBezTo>
                <a:cubicBezTo>
                  <a:pt x="-6674" y="1062681"/>
                  <a:pt x="40066" y="971890"/>
                  <a:pt x="0" y="729239"/>
                </a:cubicBezTo>
                <a:cubicBezTo>
                  <a:pt x="-40066" y="486588"/>
                  <a:pt x="7990" y="260604"/>
                  <a:pt x="0" y="0"/>
                </a:cubicBezTo>
                <a:close/>
              </a:path>
            </a:pathLst>
          </a:custGeom>
          <a:ln w="5715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912789881"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2000" h="6857681">
                        <a:moveTo>
                          <a:pt x="0" y="0"/>
                        </a:moveTo>
                        <a:lnTo>
                          <a:pt x="6033794" y="0"/>
                        </a:lnTo>
                        <a:lnTo>
                          <a:pt x="6104632" y="17448"/>
                        </a:lnTo>
                        <a:cubicBezTo>
                          <a:pt x="6167597" y="23966"/>
                          <a:pt x="6148747" y="27214"/>
                          <a:pt x="6198111" y="26888"/>
                        </a:cubicBezTo>
                        <a:cubicBezTo>
                          <a:pt x="6203032" y="26525"/>
                          <a:pt x="6212450" y="35708"/>
                          <a:pt x="6231511" y="33431"/>
                        </a:cubicBezTo>
                        <a:cubicBezTo>
                          <a:pt x="6261681" y="37362"/>
                          <a:pt x="6245025" y="48416"/>
                          <a:pt x="6283668" y="52056"/>
                        </a:cubicBezTo>
                        <a:cubicBezTo>
                          <a:pt x="6280095" y="55478"/>
                          <a:pt x="6317954" y="53783"/>
                          <a:pt x="6321602" y="65933"/>
                        </a:cubicBezTo>
                        <a:cubicBezTo>
                          <a:pt x="6338020" y="69803"/>
                          <a:pt x="6363241" y="73066"/>
                          <a:pt x="6382175" y="75274"/>
                        </a:cubicBezTo>
                        <a:cubicBezTo>
                          <a:pt x="6410543" y="81224"/>
                          <a:pt x="6424665" y="87641"/>
                          <a:pt x="6428857" y="91880"/>
                        </a:cubicBezTo>
                        <a:cubicBezTo>
                          <a:pt x="6457257" y="98611"/>
                          <a:pt x="6454186" y="99822"/>
                          <a:pt x="6491478" y="114104"/>
                        </a:cubicBezTo>
                        <a:cubicBezTo>
                          <a:pt x="6513363" y="108974"/>
                          <a:pt x="6532168" y="120070"/>
                          <a:pt x="6541328" y="130204"/>
                        </a:cubicBezTo>
                        <a:cubicBezTo>
                          <a:pt x="6566101" y="139804"/>
                          <a:pt x="6619910" y="162727"/>
                          <a:pt x="6655300" y="165762"/>
                        </a:cubicBezTo>
                        <a:cubicBezTo>
                          <a:pt x="6709422" y="165032"/>
                          <a:pt x="6694278" y="176304"/>
                          <a:pt x="6718357" y="184874"/>
                        </a:cubicBezTo>
                        <a:cubicBezTo>
                          <a:pt x="6737101" y="195527"/>
                          <a:pt x="6734493" y="186329"/>
                          <a:pt x="6754054" y="199796"/>
                        </a:cubicBezTo>
                        <a:lnTo>
                          <a:pt x="6790284" y="215417"/>
                        </a:lnTo>
                        <a:lnTo>
                          <a:pt x="6833979" y="239878"/>
                        </a:lnTo>
                        <a:lnTo>
                          <a:pt x="6843981" y="246602"/>
                        </a:lnTo>
                        <a:cubicBezTo>
                          <a:pt x="6849111" y="246626"/>
                          <a:pt x="6852366" y="247045"/>
                          <a:pt x="6854445" y="247782"/>
                        </a:cubicBezTo>
                        <a:cubicBezTo>
                          <a:pt x="6854496" y="247881"/>
                          <a:pt x="6854549" y="247980"/>
                          <a:pt x="6854600" y="248079"/>
                        </a:cubicBezTo>
                        <a:lnTo>
                          <a:pt x="6869364" y="251040"/>
                        </a:lnTo>
                        <a:cubicBezTo>
                          <a:pt x="6886479" y="251404"/>
                          <a:pt x="6920818" y="277370"/>
                          <a:pt x="6937072" y="276678"/>
                        </a:cubicBezTo>
                        <a:cubicBezTo>
                          <a:pt x="6944247" y="293133"/>
                          <a:pt x="6941053" y="265766"/>
                          <a:pt x="6968404" y="280704"/>
                        </a:cubicBezTo>
                        <a:cubicBezTo>
                          <a:pt x="6980596" y="282696"/>
                          <a:pt x="6985722" y="284716"/>
                          <a:pt x="6995938" y="286247"/>
                        </a:cubicBezTo>
                        <a:cubicBezTo>
                          <a:pt x="6996079" y="286667"/>
                          <a:pt x="7029560" y="289467"/>
                          <a:pt x="7029701" y="289887"/>
                        </a:cubicBezTo>
                        <a:lnTo>
                          <a:pt x="7054104" y="293980"/>
                        </a:lnTo>
                        <a:lnTo>
                          <a:pt x="7059678" y="296051"/>
                        </a:lnTo>
                        <a:lnTo>
                          <a:pt x="7092167" y="292851"/>
                        </a:lnTo>
                        <a:lnTo>
                          <a:pt x="7108387" y="292672"/>
                        </a:lnTo>
                        <a:lnTo>
                          <a:pt x="7114139" y="289579"/>
                        </a:lnTo>
                        <a:cubicBezTo>
                          <a:pt x="7119705" y="287930"/>
                          <a:pt x="7126840" y="287741"/>
                          <a:pt x="7137488" y="290860"/>
                        </a:cubicBezTo>
                        <a:lnTo>
                          <a:pt x="7139729" y="292153"/>
                        </a:lnTo>
                        <a:lnTo>
                          <a:pt x="7172532" y="286561"/>
                        </a:lnTo>
                        <a:cubicBezTo>
                          <a:pt x="7179544" y="284784"/>
                          <a:pt x="7207552" y="294171"/>
                          <a:pt x="7213458" y="290616"/>
                        </a:cubicBezTo>
                        <a:cubicBezTo>
                          <a:pt x="7269364" y="295457"/>
                          <a:pt x="7303569" y="278925"/>
                          <a:pt x="7371827" y="290351"/>
                        </a:cubicBezTo>
                        <a:cubicBezTo>
                          <a:pt x="7417519" y="294938"/>
                          <a:pt x="7443196" y="294841"/>
                          <a:pt x="7472683" y="298450"/>
                        </a:cubicBezTo>
                        <a:cubicBezTo>
                          <a:pt x="7502170" y="302059"/>
                          <a:pt x="7529752" y="308462"/>
                          <a:pt x="7548749" y="312007"/>
                        </a:cubicBezTo>
                        <a:cubicBezTo>
                          <a:pt x="7567746" y="315552"/>
                          <a:pt x="7562619" y="317217"/>
                          <a:pt x="7586664" y="319723"/>
                        </a:cubicBezTo>
                        <a:cubicBezTo>
                          <a:pt x="7610709" y="322229"/>
                          <a:pt x="7669675" y="320322"/>
                          <a:pt x="7693021" y="327043"/>
                        </a:cubicBezTo>
                        <a:cubicBezTo>
                          <a:pt x="7718238" y="326359"/>
                          <a:pt x="7721537" y="337391"/>
                          <a:pt x="7735314" y="336075"/>
                        </a:cubicBezTo>
                        <a:cubicBezTo>
                          <a:pt x="7806549" y="352546"/>
                          <a:pt x="7865892" y="349618"/>
                          <a:pt x="7952583" y="346950"/>
                        </a:cubicBezTo>
                        <a:cubicBezTo>
                          <a:pt x="8009730" y="351831"/>
                          <a:pt x="8008698" y="354607"/>
                          <a:pt x="8033745" y="357420"/>
                        </a:cubicBezTo>
                        <a:cubicBezTo>
                          <a:pt x="8041390" y="360247"/>
                          <a:pt x="8045181" y="350414"/>
                          <a:pt x="8052068" y="354306"/>
                        </a:cubicBezTo>
                        <a:lnTo>
                          <a:pt x="8087434" y="359505"/>
                        </a:lnTo>
                        <a:lnTo>
                          <a:pt x="8113399" y="369645"/>
                        </a:lnTo>
                        <a:lnTo>
                          <a:pt x="8137804" y="376078"/>
                        </a:lnTo>
                        <a:lnTo>
                          <a:pt x="8167138" y="378809"/>
                        </a:lnTo>
                        <a:cubicBezTo>
                          <a:pt x="8176124" y="381225"/>
                          <a:pt x="8176713" y="389019"/>
                          <a:pt x="8188557" y="388892"/>
                        </a:cubicBezTo>
                        <a:cubicBezTo>
                          <a:pt x="8224517" y="394064"/>
                          <a:pt x="8289287" y="398547"/>
                          <a:pt x="8338182" y="404244"/>
                        </a:cubicBezTo>
                        <a:cubicBezTo>
                          <a:pt x="8362404" y="400849"/>
                          <a:pt x="8397142" y="407351"/>
                          <a:pt x="8407187" y="417040"/>
                        </a:cubicBezTo>
                        <a:cubicBezTo>
                          <a:pt x="8419182" y="419735"/>
                          <a:pt x="8448098" y="419784"/>
                          <a:pt x="8459765" y="417876"/>
                        </a:cubicBezTo>
                        <a:cubicBezTo>
                          <a:pt x="8470121" y="418155"/>
                          <a:pt x="8471999" y="421843"/>
                          <a:pt x="8485759" y="423277"/>
                        </a:cubicBezTo>
                        <a:cubicBezTo>
                          <a:pt x="8500778" y="426656"/>
                          <a:pt x="8533354" y="442668"/>
                          <a:pt x="8547497" y="447675"/>
                        </a:cubicBezTo>
                        <a:cubicBezTo>
                          <a:pt x="8561640" y="452682"/>
                          <a:pt x="8547256" y="447497"/>
                          <a:pt x="8570615" y="453317"/>
                        </a:cubicBezTo>
                        <a:cubicBezTo>
                          <a:pt x="8578949" y="455301"/>
                          <a:pt x="8577204" y="463036"/>
                          <a:pt x="8595122" y="466725"/>
                        </a:cubicBezTo>
                        <a:cubicBezTo>
                          <a:pt x="8613041" y="470415"/>
                          <a:pt x="8653176" y="474680"/>
                          <a:pt x="8678126" y="475454"/>
                        </a:cubicBezTo>
                        <a:cubicBezTo>
                          <a:pt x="8706000" y="462935"/>
                          <a:pt x="8696233" y="479979"/>
                          <a:pt x="8747203" y="464224"/>
                        </a:cubicBezTo>
                        <a:cubicBezTo>
                          <a:pt x="8748514" y="466239"/>
                          <a:pt x="8769343" y="465372"/>
                          <a:pt x="8790692" y="466720"/>
                        </a:cubicBezTo>
                        <a:cubicBezTo>
                          <a:pt x="8812041" y="468068"/>
                          <a:pt x="8857501" y="479363"/>
                          <a:pt x="8875298" y="472310"/>
                        </a:cubicBezTo>
                        <a:lnTo>
                          <a:pt x="9032306" y="471571"/>
                        </a:lnTo>
                        <a:lnTo>
                          <a:pt x="9122435" y="483407"/>
                        </a:lnTo>
                        <a:cubicBezTo>
                          <a:pt x="9153775" y="485302"/>
                          <a:pt x="9159039" y="493942"/>
                          <a:pt x="9179171" y="490552"/>
                        </a:cubicBezTo>
                        <a:cubicBezTo>
                          <a:pt x="9213108" y="492737"/>
                          <a:pt x="9191622" y="508779"/>
                          <a:pt x="9230778" y="495862"/>
                        </a:cubicBezTo>
                        <a:cubicBezTo>
                          <a:pt x="9220076" y="509598"/>
                          <a:pt x="9249178" y="492136"/>
                          <a:pt x="9269314" y="503195"/>
                        </a:cubicBezTo>
                        <a:cubicBezTo>
                          <a:pt x="9297556" y="495041"/>
                          <a:pt x="9326591" y="505312"/>
                          <a:pt x="9343734" y="506508"/>
                        </a:cubicBezTo>
                        <a:cubicBezTo>
                          <a:pt x="9360877" y="507704"/>
                          <a:pt x="9347612" y="511465"/>
                          <a:pt x="9372172" y="510372"/>
                        </a:cubicBezTo>
                        <a:lnTo>
                          <a:pt x="9406856" y="515908"/>
                        </a:lnTo>
                        <a:cubicBezTo>
                          <a:pt x="9405045" y="511337"/>
                          <a:pt x="9410063" y="512684"/>
                          <a:pt x="9423824" y="513399"/>
                        </a:cubicBezTo>
                        <a:lnTo>
                          <a:pt x="9460782" y="509325"/>
                        </a:lnTo>
                        <a:lnTo>
                          <a:pt x="9486144" y="513434"/>
                        </a:lnTo>
                        <a:cubicBezTo>
                          <a:pt x="9489544" y="513295"/>
                          <a:pt x="9513720" y="508821"/>
                          <a:pt x="9513235" y="505310"/>
                        </a:cubicBezTo>
                        <a:cubicBezTo>
                          <a:pt x="9539685" y="520038"/>
                          <a:pt x="9542332" y="510786"/>
                          <a:pt x="9569455" y="507032"/>
                        </a:cubicBezTo>
                        <a:cubicBezTo>
                          <a:pt x="9592710" y="508415"/>
                          <a:pt x="9572665" y="508880"/>
                          <a:pt x="9628861" y="510620"/>
                        </a:cubicBezTo>
                        <a:cubicBezTo>
                          <a:pt x="9650737" y="526789"/>
                          <a:pt x="9635011" y="498901"/>
                          <a:pt x="9677951" y="521543"/>
                        </a:cubicBezTo>
                        <a:cubicBezTo>
                          <a:pt x="9680053" y="519778"/>
                          <a:pt x="9706563" y="521397"/>
                          <a:pt x="9720438" y="523172"/>
                        </a:cubicBezTo>
                        <a:cubicBezTo>
                          <a:pt x="9734313" y="524947"/>
                          <a:pt x="9746849" y="522784"/>
                          <a:pt x="9761204" y="532196"/>
                        </a:cubicBezTo>
                        <a:cubicBezTo>
                          <a:pt x="9771692" y="535091"/>
                          <a:pt x="9752949" y="530854"/>
                          <a:pt x="9785747" y="535781"/>
                        </a:cubicBezTo>
                        <a:cubicBezTo>
                          <a:pt x="9818545" y="540708"/>
                          <a:pt x="9925449" y="557390"/>
                          <a:pt x="9957993" y="561756"/>
                        </a:cubicBezTo>
                        <a:cubicBezTo>
                          <a:pt x="9990537" y="566122"/>
                          <a:pt x="9967648" y="568686"/>
                          <a:pt x="9981009" y="569119"/>
                        </a:cubicBezTo>
                        <a:cubicBezTo>
                          <a:pt x="9994370" y="569552"/>
                          <a:pt x="10023139" y="562486"/>
                          <a:pt x="10038159" y="564356"/>
                        </a:cubicBezTo>
                        <a:cubicBezTo>
                          <a:pt x="10057015" y="566262"/>
                          <a:pt x="10059811" y="573563"/>
                          <a:pt x="10071129" y="573194"/>
                        </a:cubicBezTo>
                        <a:cubicBezTo>
                          <a:pt x="10081593" y="562977"/>
                          <a:pt x="10092704" y="563090"/>
                          <a:pt x="10110830" y="569286"/>
                        </a:cubicBezTo>
                        <a:cubicBezTo>
                          <a:pt x="10144643" y="572070"/>
                          <a:pt x="10144670" y="561560"/>
                          <a:pt x="10177323" y="563075"/>
                        </a:cubicBezTo>
                        <a:cubicBezTo>
                          <a:pt x="10191652" y="562496"/>
                          <a:pt x="10199318" y="565790"/>
                          <a:pt x="10223224" y="562516"/>
                        </a:cubicBezTo>
                        <a:cubicBezTo>
                          <a:pt x="10240245" y="563214"/>
                          <a:pt x="10274444" y="564970"/>
                          <a:pt x="10297489" y="554688"/>
                        </a:cubicBezTo>
                        <a:cubicBezTo>
                          <a:pt x="10322484" y="553379"/>
                          <a:pt x="10304332" y="552915"/>
                          <a:pt x="10331612" y="555505"/>
                        </a:cubicBezTo>
                        <a:cubicBezTo>
                          <a:pt x="10364938" y="556023"/>
                          <a:pt x="10378810" y="549792"/>
                          <a:pt x="10398068" y="551274"/>
                        </a:cubicBezTo>
                        <a:cubicBezTo>
                          <a:pt x="10410608" y="547019"/>
                          <a:pt x="10396406" y="552090"/>
                          <a:pt x="10444604" y="546749"/>
                        </a:cubicBezTo>
                        <a:cubicBezTo>
                          <a:pt x="10463706" y="556208"/>
                          <a:pt x="10480046" y="543272"/>
                          <a:pt x="10496391" y="545310"/>
                        </a:cubicBezTo>
                        <a:cubicBezTo>
                          <a:pt x="10522313" y="544276"/>
                          <a:pt x="10586025" y="544389"/>
                          <a:pt x="10609659" y="542925"/>
                        </a:cubicBezTo>
                        <a:cubicBezTo>
                          <a:pt x="10633293" y="541461"/>
                          <a:pt x="10608137" y="539280"/>
                          <a:pt x="10638198" y="536528"/>
                        </a:cubicBezTo>
                        <a:cubicBezTo>
                          <a:pt x="10693566" y="548777"/>
                          <a:pt x="10724464" y="526732"/>
                          <a:pt x="10780502" y="524034"/>
                        </a:cubicBezTo>
                        <a:cubicBezTo>
                          <a:pt x="10814519" y="506962"/>
                          <a:pt x="10838626" y="524696"/>
                          <a:pt x="10875821" y="511631"/>
                        </a:cubicBezTo>
                        <a:cubicBezTo>
                          <a:pt x="10900992" y="507636"/>
                          <a:pt x="10904648" y="511453"/>
                          <a:pt x="10918825" y="509588"/>
                        </a:cubicBezTo>
                        <a:cubicBezTo>
                          <a:pt x="10933002" y="507723"/>
                          <a:pt x="10948992" y="503227"/>
                          <a:pt x="10960884" y="500440"/>
                        </a:cubicBezTo>
                        <a:cubicBezTo>
                          <a:pt x="10967249" y="504078"/>
                          <a:pt x="11016720" y="497668"/>
                          <a:pt x="11015578" y="492864"/>
                        </a:cubicBezTo>
                        <a:cubicBezTo>
                          <a:pt x="11022928" y="494510"/>
                          <a:pt x="11043247" y="500882"/>
                          <a:pt x="11045541" y="493276"/>
                        </a:cubicBezTo>
                        <a:cubicBezTo>
                          <a:pt x="11083069" y="493195"/>
                          <a:pt x="11104152" y="492128"/>
                          <a:pt x="11136980" y="502266"/>
                        </a:cubicBezTo>
                        <a:cubicBezTo>
                          <a:pt x="11160311" y="506043"/>
                          <a:pt x="11144016" y="504016"/>
                          <a:pt x="11158537" y="506413"/>
                        </a:cubicBezTo>
                        <a:cubicBezTo>
                          <a:pt x="11173058" y="508810"/>
                          <a:pt x="11197248" y="504516"/>
                          <a:pt x="11220930" y="503946"/>
                        </a:cubicBezTo>
                        <a:cubicBezTo>
                          <a:pt x="11244941" y="504078"/>
                          <a:pt x="11272916" y="508160"/>
                          <a:pt x="11290697" y="509588"/>
                        </a:cubicBezTo>
                        <a:cubicBezTo>
                          <a:pt x="11308478" y="511016"/>
                          <a:pt x="11312720" y="510673"/>
                          <a:pt x="11327615" y="512515"/>
                        </a:cubicBezTo>
                        <a:cubicBezTo>
                          <a:pt x="11352471" y="509065"/>
                          <a:pt x="11373358" y="510883"/>
                          <a:pt x="11391973" y="518258"/>
                        </a:cubicBezTo>
                        <a:cubicBezTo>
                          <a:pt x="11406458" y="520151"/>
                          <a:pt x="11399034" y="524460"/>
                          <a:pt x="11409760" y="526257"/>
                        </a:cubicBezTo>
                        <a:cubicBezTo>
                          <a:pt x="11420486" y="528054"/>
                          <a:pt x="11427325" y="519930"/>
                          <a:pt x="11456330" y="521896"/>
                        </a:cubicBezTo>
                        <a:cubicBezTo>
                          <a:pt x="11466649" y="522293"/>
                          <a:pt x="11466304" y="529914"/>
                          <a:pt x="11488341" y="531019"/>
                        </a:cubicBezTo>
                        <a:cubicBezTo>
                          <a:pt x="11510378" y="532124"/>
                          <a:pt x="11598983" y="536881"/>
                          <a:pt x="11631415" y="538053"/>
                        </a:cubicBezTo>
                        <a:cubicBezTo>
                          <a:pt x="11663847" y="539225"/>
                          <a:pt x="11650717" y="536007"/>
                          <a:pt x="11666264" y="535672"/>
                        </a:cubicBezTo>
                        <a:cubicBezTo>
                          <a:pt x="11681811" y="535337"/>
                          <a:pt x="11700204" y="526934"/>
                          <a:pt x="11724698" y="536041"/>
                        </a:cubicBezTo>
                        <a:cubicBezTo>
                          <a:pt x="11743020" y="531196"/>
                          <a:pt x="11743491" y="542315"/>
                          <a:pt x="11763807" y="545183"/>
                        </a:cubicBezTo>
                        <a:cubicBezTo>
                          <a:pt x="11775016" y="549241"/>
                          <a:pt x="11789046" y="548064"/>
                          <a:pt x="11798300" y="550863"/>
                        </a:cubicBezTo>
                        <a:cubicBezTo>
                          <a:pt x="11807554" y="553662"/>
                          <a:pt x="11814870" y="554166"/>
                          <a:pt x="11821716" y="557213"/>
                        </a:cubicBezTo>
                        <a:cubicBezTo>
                          <a:pt x="11828562" y="560260"/>
                          <a:pt x="11830643" y="566367"/>
                          <a:pt x="11839374" y="569145"/>
                        </a:cubicBezTo>
                        <a:cubicBezTo>
                          <a:pt x="11848105" y="571923"/>
                          <a:pt x="11861759" y="576813"/>
                          <a:pt x="11871722" y="578644"/>
                        </a:cubicBezTo>
                        <a:cubicBezTo>
                          <a:pt x="11881685" y="580475"/>
                          <a:pt x="11880173" y="577641"/>
                          <a:pt x="11899154" y="580133"/>
                        </a:cubicBezTo>
                        <a:cubicBezTo>
                          <a:pt x="11930093" y="585454"/>
                          <a:pt x="11957956" y="589309"/>
                          <a:pt x="11992753" y="588833"/>
                        </a:cubicBezTo>
                        <a:cubicBezTo>
                          <a:pt x="11999276" y="598540"/>
                          <a:pt x="12009663" y="594134"/>
                          <a:pt x="12023554" y="588997"/>
                        </a:cubicBezTo>
                        <a:cubicBezTo>
                          <a:pt x="12049522" y="596077"/>
                          <a:pt x="12093380" y="601562"/>
                          <a:pt x="12137802" y="617391"/>
                        </a:cubicBezTo>
                        <a:cubicBezTo>
                          <a:pt x="12156710" y="627093"/>
                          <a:pt x="12160884" y="628759"/>
                          <a:pt x="12174434" y="631430"/>
                        </a:cubicBezTo>
                        <a:lnTo>
                          <a:pt x="12192000" y="634770"/>
                        </a:lnTo>
                        <a:lnTo>
                          <a:pt x="12192000" y="6857681"/>
                        </a:lnTo>
                        <a:lnTo>
                          <a:pt x="9979612" y="6857681"/>
                        </a:lnTo>
                        <a:lnTo>
                          <a:pt x="9971269" y="6854457"/>
                        </a:lnTo>
                        <a:cubicBezTo>
                          <a:pt x="9959912" y="6851181"/>
                          <a:pt x="9949163" y="6849764"/>
                          <a:pt x="9939502" y="6851921"/>
                        </a:cubicBezTo>
                        <a:cubicBezTo>
                          <a:pt x="9891606" y="6835635"/>
                          <a:pt x="9864404" y="6844006"/>
                          <a:pt x="9834453" y="6832151"/>
                        </a:cubicBezTo>
                        <a:cubicBezTo>
                          <a:pt x="9804501" y="6820296"/>
                          <a:pt x="9801374" y="6798259"/>
                          <a:pt x="9759795" y="6780787"/>
                        </a:cubicBezTo>
                        <a:cubicBezTo>
                          <a:pt x="9718217" y="6763314"/>
                          <a:pt x="9629817" y="6740362"/>
                          <a:pt x="9584980" y="6727313"/>
                        </a:cubicBezTo>
                        <a:cubicBezTo>
                          <a:pt x="9546420" y="6722010"/>
                          <a:pt x="9530408" y="6725469"/>
                          <a:pt x="9490770" y="6702489"/>
                        </a:cubicBezTo>
                        <a:cubicBezTo>
                          <a:pt x="9443320" y="6701025"/>
                          <a:pt x="9424336" y="6690023"/>
                          <a:pt x="9380405" y="6676541"/>
                        </a:cubicBezTo>
                        <a:cubicBezTo>
                          <a:pt x="9335978" y="6675243"/>
                          <a:pt x="9297645" y="6680915"/>
                          <a:pt x="9259939" y="6674414"/>
                        </a:cubicBezTo>
                        <a:cubicBezTo>
                          <a:pt x="9244772" y="6679394"/>
                          <a:pt x="9230416" y="6681084"/>
                          <a:pt x="9216296" y="6672209"/>
                        </a:cubicBezTo>
                        <a:cubicBezTo>
                          <a:pt x="9174886" y="6673387"/>
                          <a:pt x="9165078" y="6684906"/>
                          <a:pt x="9138624" y="6674601"/>
                        </a:cubicBezTo>
                        <a:cubicBezTo>
                          <a:pt x="9108454" y="6672027"/>
                          <a:pt x="9060163" y="6657862"/>
                          <a:pt x="9035273" y="6656766"/>
                        </a:cubicBezTo>
                        <a:cubicBezTo>
                          <a:pt x="9043993" y="6670577"/>
                          <a:pt x="8988276" y="6655711"/>
                          <a:pt x="8989286" y="6668016"/>
                        </a:cubicBezTo>
                        <a:cubicBezTo>
                          <a:pt x="8965548" y="6651220"/>
                          <a:pt x="8960144" y="6673151"/>
                          <a:pt x="8932387" y="6668707"/>
                        </a:cubicBezTo>
                        <a:cubicBezTo>
                          <a:pt x="8918435" y="6662528"/>
                          <a:pt x="8909159" y="6661716"/>
                          <a:pt x="8898375" y="6669282"/>
                        </a:cubicBezTo>
                        <a:cubicBezTo>
                          <a:pt x="8833747" y="6639096"/>
                          <a:pt x="8863155" y="6669089"/>
                          <a:pt x="8806495" y="6658618"/>
                        </a:cubicBezTo>
                        <a:cubicBezTo>
                          <a:pt x="8757168" y="6647242"/>
                          <a:pt x="8702613" y="6640665"/>
                          <a:pt x="8650927" y="6611139"/>
                        </a:cubicBezTo>
                        <a:cubicBezTo>
                          <a:pt x="8640770" y="6602610"/>
                          <a:pt x="8619775" y="6599998"/>
                          <a:pt x="8604033" y="6605300"/>
                        </a:cubicBezTo>
                        <a:cubicBezTo>
                          <a:pt x="8601324" y="6606213"/>
                          <a:pt x="8598878" y="6607331"/>
                          <a:pt x="8596767" y="6608618"/>
                        </a:cubicBezTo>
                        <a:cubicBezTo>
                          <a:pt x="8565299" y="6587556"/>
                          <a:pt x="8548876" y="6598771"/>
                          <a:pt x="8533762" y="6584302"/>
                        </a:cubicBezTo>
                        <a:cubicBezTo>
                          <a:pt x="8487059" y="6579247"/>
                          <a:pt x="8451683" y="6594395"/>
                          <a:pt x="8437660" y="6581725"/>
                        </a:cubicBezTo>
                        <a:cubicBezTo>
                          <a:pt x="8414209" y="6582991"/>
                          <a:pt x="8383722" y="6598678"/>
                          <a:pt x="8364494" y="6585073"/>
                        </a:cubicBezTo>
                        <a:cubicBezTo>
                          <a:pt x="8363342" y="6596536"/>
                          <a:pt x="8336540" y="6576888"/>
                          <a:pt x="8323751" y="6584665"/>
                        </a:cubicBezTo>
                        <a:cubicBezTo>
                          <a:pt x="8314841" y="6591411"/>
                          <a:pt x="8304634" y="6587022"/>
                          <a:pt x="8293791" y="6586903"/>
                        </a:cubicBezTo>
                        <a:cubicBezTo>
                          <a:pt x="8280721" y="6592424"/>
                          <a:pt x="8232642" y="6585021"/>
                          <a:pt x="8219223" y="6578961"/>
                        </a:cubicBezTo>
                        <a:cubicBezTo>
                          <a:pt x="8185638" y="6557431"/>
                          <a:pt x="8123924" y="6576522"/>
                          <a:pt x="8096330" y="6560092"/>
                        </a:cubicBezTo>
                        <a:cubicBezTo>
                          <a:pt x="8087121" y="6557869"/>
                          <a:pt x="8078422" y="6557144"/>
                          <a:pt x="8070086" y="6557355"/>
                        </a:cubicBezTo>
                        <a:lnTo>
                          <a:pt x="8047207" y="6560092"/>
                        </a:lnTo>
                        <a:lnTo>
                          <a:pt x="8041620" y="6565163"/>
                        </a:lnTo>
                        <a:lnTo>
                          <a:pt x="8027134" y="6564473"/>
                        </a:lnTo>
                        <a:lnTo>
                          <a:pt x="8023214" y="6565355"/>
                        </a:lnTo>
                        <a:cubicBezTo>
                          <a:pt x="8015729" y="6567060"/>
                          <a:pt x="8008307" y="6568574"/>
                          <a:pt x="8000801" y="6569339"/>
                        </a:cubicBezTo>
                        <a:cubicBezTo>
                          <a:pt x="8005606" y="6544751"/>
                          <a:pt x="7937754" y="6571777"/>
                          <a:pt x="7954618" y="6551428"/>
                        </a:cubicBezTo>
                        <a:cubicBezTo>
                          <a:pt x="7914215" y="6551344"/>
                          <a:pt x="7940865" y="6531998"/>
                          <a:pt x="7896427" y="6551123"/>
                        </a:cubicBezTo>
                        <a:lnTo>
                          <a:pt x="7643090" y="6532163"/>
                        </a:lnTo>
                        <a:cubicBezTo>
                          <a:pt x="7673996" y="6576436"/>
                          <a:pt x="7562550" y="6494154"/>
                          <a:pt x="7553164" y="6525457"/>
                        </a:cubicBezTo>
                        <a:cubicBezTo>
                          <a:pt x="7546247" y="6496957"/>
                          <a:pt x="7465610" y="6497391"/>
                          <a:pt x="7421154" y="6476273"/>
                        </a:cubicBezTo>
                        <a:cubicBezTo>
                          <a:pt x="7361551" y="6472649"/>
                          <a:pt x="7315144" y="6450550"/>
                          <a:pt x="7255968" y="6462166"/>
                        </a:cubicBezTo>
                        <a:cubicBezTo>
                          <a:pt x="7253251" y="6458417"/>
                          <a:pt x="7249451" y="6455333"/>
                          <a:pt x="7244911" y="6452730"/>
                        </a:cubicBezTo>
                        <a:lnTo>
                          <a:pt x="7230265" y="6446549"/>
                        </a:lnTo>
                        <a:lnTo>
                          <a:pt x="7227815" y="6447125"/>
                        </a:lnTo>
                        <a:cubicBezTo>
                          <a:pt x="7217801" y="6447570"/>
                          <a:pt x="7212312" y="6446146"/>
                          <a:pt x="7208840" y="6443899"/>
                        </a:cubicBezTo>
                        <a:lnTo>
                          <a:pt x="7205995" y="6440529"/>
                        </a:lnTo>
                        <a:lnTo>
                          <a:pt x="7193384" y="6437481"/>
                        </a:lnTo>
                        <a:lnTo>
                          <a:pt x="7169652" y="6429226"/>
                        </a:lnTo>
                        <a:lnTo>
                          <a:pt x="7164173" y="6429791"/>
                        </a:lnTo>
                        <a:lnTo>
                          <a:pt x="7126763" y="6420626"/>
                        </a:lnTo>
                        <a:lnTo>
                          <a:pt x="7125753" y="6421501"/>
                        </a:lnTo>
                        <a:cubicBezTo>
                          <a:pt x="7122639" y="6423254"/>
                          <a:pt x="7118733" y="6424154"/>
                          <a:pt x="7113057" y="6423293"/>
                        </a:cubicBezTo>
                        <a:cubicBezTo>
                          <a:pt x="7114552" y="6439288"/>
                          <a:pt x="7106783" y="6428384"/>
                          <a:pt x="7089914" y="6424434"/>
                        </a:cubicBezTo>
                        <a:cubicBezTo>
                          <a:pt x="7088470" y="6448394"/>
                          <a:pt x="7044915" y="6428308"/>
                          <a:pt x="7030458" y="6439456"/>
                        </a:cubicBezTo>
                        <a:cubicBezTo>
                          <a:pt x="7018098" y="6436014"/>
                          <a:pt x="7005002" y="6432811"/>
                          <a:pt x="6991398" y="6430012"/>
                        </a:cubicBezTo>
                        <a:lnTo>
                          <a:pt x="6983250" y="6428652"/>
                        </a:lnTo>
                        <a:lnTo>
                          <a:pt x="6982969" y="6428851"/>
                        </a:lnTo>
                        <a:cubicBezTo>
                          <a:pt x="6980946" y="6429033"/>
                          <a:pt x="6978171" y="6428766"/>
                          <a:pt x="6974140" y="6427864"/>
                        </a:cubicBezTo>
                        <a:lnTo>
                          <a:pt x="6968396" y="6426177"/>
                        </a:lnTo>
                        <a:lnTo>
                          <a:pt x="6952590" y="6423541"/>
                        </a:lnTo>
                        <a:lnTo>
                          <a:pt x="6946361" y="6424122"/>
                        </a:lnTo>
                        <a:lnTo>
                          <a:pt x="6942752" y="6426497"/>
                        </a:lnTo>
                        <a:lnTo>
                          <a:pt x="6941472" y="6425953"/>
                        </a:lnTo>
                        <a:cubicBezTo>
                          <a:pt x="6933258" y="6419432"/>
                          <a:pt x="6934084" y="6412085"/>
                          <a:pt x="6907932" y="6428597"/>
                        </a:cubicBezTo>
                        <a:cubicBezTo>
                          <a:pt x="6887113" y="6416820"/>
                          <a:pt x="6874835" y="6427475"/>
                          <a:pt x="6837100" y="6425985"/>
                        </a:cubicBezTo>
                        <a:cubicBezTo>
                          <a:pt x="6826990" y="6416391"/>
                          <a:pt x="6813527" y="6417132"/>
                          <a:pt x="6798354" y="6421041"/>
                        </a:cubicBezTo>
                        <a:cubicBezTo>
                          <a:pt x="6766250" y="6412267"/>
                          <a:pt x="6729955" y="6415375"/>
                          <a:pt x="6690235" y="6411268"/>
                        </a:cubicBezTo>
                        <a:cubicBezTo>
                          <a:pt x="6654585" y="6395260"/>
                          <a:pt x="6622599" y="6408785"/>
                          <a:pt x="6580197" y="6404322"/>
                        </a:cubicBezTo>
                        <a:cubicBezTo>
                          <a:pt x="6554864" y="6382418"/>
                          <a:pt x="6541862" y="6413854"/>
                          <a:pt x="6516748" y="6416928"/>
                        </a:cubicBezTo>
                        <a:lnTo>
                          <a:pt x="6510427" y="6416567"/>
                        </a:lnTo>
                        <a:lnTo>
                          <a:pt x="6496409" y="6411723"/>
                        </a:lnTo>
                        <a:lnTo>
                          <a:pt x="6491671" y="6409264"/>
                        </a:lnTo>
                        <a:cubicBezTo>
                          <a:pt x="6488210" y="6407807"/>
                          <a:pt x="6485652" y="6407144"/>
                          <a:pt x="6483603" y="6407023"/>
                        </a:cubicBezTo>
                        <a:lnTo>
                          <a:pt x="6483235" y="6407169"/>
                        </a:lnTo>
                        <a:lnTo>
                          <a:pt x="6476007" y="6404672"/>
                        </a:lnTo>
                        <a:cubicBezTo>
                          <a:pt x="6464202" y="6399995"/>
                          <a:pt x="6453088" y="6395002"/>
                          <a:pt x="6442802" y="6389891"/>
                        </a:cubicBezTo>
                        <a:cubicBezTo>
                          <a:pt x="6423332" y="6398448"/>
                          <a:pt x="6390988" y="6372810"/>
                          <a:pt x="6377838" y="6395551"/>
                        </a:cubicBezTo>
                        <a:cubicBezTo>
                          <a:pt x="6363436" y="6389290"/>
                          <a:pt x="6361258" y="6377704"/>
                          <a:pt x="6354860" y="6393247"/>
                        </a:cubicBezTo>
                        <a:cubicBezTo>
                          <a:pt x="6349784" y="6391587"/>
                          <a:pt x="6345558" y="6391878"/>
                          <a:pt x="6341683" y="6393098"/>
                        </a:cubicBezTo>
                        <a:lnTo>
                          <a:pt x="6340276" y="6393789"/>
                        </a:lnTo>
                        <a:lnTo>
                          <a:pt x="6308531" y="6379516"/>
                        </a:lnTo>
                        <a:lnTo>
                          <a:pt x="6302948" y="6379253"/>
                        </a:lnTo>
                        <a:cubicBezTo>
                          <a:pt x="6248814" y="6382108"/>
                          <a:pt x="6205926" y="6362006"/>
                          <a:pt x="6140607" y="6334265"/>
                        </a:cubicBezTo>
                        <a:cubicBezTo>
                          <a:pt x="6137487" y="6331108"/>
                          <a:pt x="6051161" y="6339116"/>
                          <a:pt x="6050365" y="6335126"/>
                        </a:cubicBezTo>
                        <a:cubicBezTo>
                          <a:pt x="6006576" y="6331181"/>
                          <a:pt x="6035144" y="6327580"/>
                          <a:pt x="5978838" y="6322018"/>
                        </a:cubicBezTo>
                        <a:cubicBezTo>
                          <a:pt x="5962530" y="6314338"/>
                          <a:pt x="5894920" y="6289616"/>
                          <a:pt x="5897645" y="6301654"/>
                        </a:cubicBezTo>
                        <a:lnTo>
                          <a:pt x="5796158" y="6279213"/>
                        </a:lnTo>
                        <a:lnTo>
                          <a:pt x="5664797" y="6258481"/>
                        </a:lnTo>
                        <a:lnTo>
                          <a:pt x="5558293" y="6242384"/>
                        </a:lnTo>
                        <a:lnTo>
                          <a:pt x="5549921" y="6243309"/>
                        </a:lnTo>
                        <a:lnTo>
                          <a:pt x="5528450" y="6240218"/>
                        </a:lnTo>
                        <a:lnTo>
                          <a:pt x="5520604" y="6238128"/>
                        </a:lnTo>
                        <a:cubicBezTo>
                          <a:pt x="5515114" y="6237034"/>
                          <a:pt x="5511354" y="6236750"/>
                          <a:pt x="5508634" y="6237043"/>
                        </a:cubicBezTo>
                        <a:lnTo>
                          <a:pt x="5508268" y="6237311"/>
                        </a:lnTo>
                        <a:lnTo>
                          <a:pt x="5497199" y="6235718"/>
                        </a:lnTo>
                        <a:cubicBezTo>
                          <a:pt x="5478687" y="6232353"/>
                          <a:pt x="5460838" y="6228438"/>
                          <a:pt x="5443971" y="6224189"/>
                        </a:cubicBezTo>
                        <a:cubicBezTo>
                          <a:pt x="5425088" y="6239333"/>
                          <a:pt x="5365198" y="6213813"/>
                          <a:pt x="5364587" y="6245607"/>
                        </a:cubicBezTo>
                        <a:cubicBezTo>
                          <a:pt x="5341603" y="6240798"/>
                          <a:pt x="5330518" y="6226543"/>
                          <a:pt x="5333425" y="6247706"/>
                        </a:cubicBezTo>
                        <a:cubicBezTo>
                          <a:pt x="5325718" y="6246708"/>
                          <a:pt x="5320498" y="6247999"/>
                          <a:pt x="5316391" y="6250403"/>
                        </a:cubicBezTo>
                        <a:lnTo>
                          <a:pt x="5315083" y="6251588"/>
                        </a:lnTo>
                        <a:lnTo>
                          <a:pt x="5264093" y="6240388"/>
                        </a:lnTo>
                        <a:lnTo>
                          <a:pt x="5256734" y="6241276"/>
                        </a:lnTo>
                        <a:lnTo>
                          <a:pt x="5224251" y="6230935"/>
                        </a:lnTo>
                        <a:lnTo>
                          <a:pt x="5207068" y="6227214"/>
                        </a:lnTo>
                        <a:lnTo>
                          <a:pt x="5203042" y="6222819"/>
                        </a:lnTo>
                        <a:lnTo>
                          <a:pt x="5013633" y="6212104"/>
                        </a:lnTo>
                        <a:cubicBezTo>
                          <a:pt x="5007363" y="6208771"/>
                          <a:pt x="4867451" y="6189553"/>
                          <a:pt x="4863573" y="6184654"/>
                        </a:cubicBezTo>
                        <a:lnTo>
                          <a:pt x="4651416" y="6166539"/>
                        </a:lnTo>
                        <a:cubicBezTo>
                          <a:pt x="4624977" y="6160344"/>
                          <a:pt x="4469364" y="6128170"/>
                          <a:pt x="4481486" y="6142882"/>
                        </a:cubicBezTo>
                        <a:cubicBezTo>
                          <a:pt x="4405439" y="6106748"/>
                          <a:pt x="4365783" y="6101727"/>
                          <a:pt x="4269331" y="6098123"/>
                        </a:cubicBezTo>
                        <a:cubicBezTo>
                          <a:pt x="4210440" y="6124597"/>
                          <a:pt x="4245321" y="6098279"/>
                          <a:pt x="4190801" y="6099192"/>
                        </a:cubicBezTo>
                        <a:cubicBezTo>
                          <a:pt x="4212420" y="6071793"/>
                          <a:pt x="4151268" y="6084104"/>
                          <a:pt x="4127486" y="6076624"/>
                        </a:cubicBezTo>
                        <a:cubicBezTo>
                          <a:pt x="4117403" y="6077826"/>
                          <a:pt x="4107474" y="6080022"/>
                          <a:pt x="4097468" y="6082472"/>
                        </a:cubicBezTo>
                        <a:lnTo>
                          <a:pt x="4092230" y="6083737"/>
                        </a:lnTo>
                        <a:lnTo>
                          <a:pt x="4072646" y="6083192"/>
                        </a:lnTo>
                        <a:lnTo>
                          <a:pt x="4065392" y="6090055"/>
                        </a:lnTo>
                        <a:lnTo>
                          <a:pt x="4034674" y="6094262"/>
                        </a:lnTo>
                        <a:cubicBezTo>
                          <a:pt x="4023438" y="6094753"/>
                          <a:pt x="4011659" y="6094013"/>
                          <a:pt x="3999109" y="6091300"/>
                        </a:cubicBezTo>
                        <a:cubicBezTo>
                          <a:pt x="3960965" y="6070220"/>
                          <a:pt x="3878759" y="6097089"/>
                          <a:pt x="3832245" y="6069403"/>
                        </a:cubicBezTo>
                        <a:cubicBezTo>
                          <a:pt x="3780875" y="6064935"/>
                          <a:pt x="3723613" y="6065226"/>
                          <a:pt x="3690889" y="6064489"/>
                        </a:cubicBezTo>
                        <a:cubicBezTo>
                          <a:pt x="3674068" y="6075123"/>
                          <a:pt x="3636813" y="6049759"/>
                          <a:pt x="3635899" y="6064980"/>
                        </a:cubicBezTo>
                        <a:lnTo>
                          <a:pt x="3620576" y="6070271"/>
                        </a:lnTo>
                        <a:lnTo>
                          <a:pt x="3604087" y="6064439"/>
                        </a:lnTo>
                        <a:cubicBezTo>
                          <a:pt x="3590166" y="6069757"/>
                          <a:pt x="3579308" y="6073243"/>
                          <a:pt x="3568387" y="6069146"/>
                        </a:cubicBezTo>
                        <a:lnTo>
                          <a:pt x="3503818" y="6089506"/>
                        </a:lnTo>
                        <a:cubicBezTo>
                          <a:pt x="3510915" y="6100196"/>
                          <a:pt x="3472416" y="6088681"/>
                          <a:pt x="3466246" y="6098777"/>
                        </a:cubicBezTo>
                        <a:cubicBezTo>
                          <a:pt x="3462890" y="6107015"/>
                          <a:pt x="3450430" y="6105442"/>
                          <a:pt x="3440422" y="6107901"/>
                        </a:cubicBezTo>
                        <a:cubicBezTo>
                          <a:pt x="3432391" y="6116010"/>
                          <a:pt x="3383132" y="6120663"/>
                          <a:pt x="3366542" y="6118330"/>
                        </a:cubicBezTo>
                        <a:cubicBezTo>
                          <a:pt x="3311828" y="6124732"/>
                          <a:pt x="3277604" y="6138667"/>
                          <a:pt x="3240669" y="6130264"/>
                        </a:cubicBezTo>
                        <a:cubicBezTo>
                          <a:pt x="3230661" y="6130422"/>
                          <a:pt x="3222184" y="6131822"/>
                          <a:pt x="3214708" y="6133988"/>
                        </a:cubicBezTo>
                        <a:lnTo>
                          <a:pt x="3194214" y="6147821"/>
                        </a:lnTo>
                        <a:lnTo>
                          <a:pt x="3180468" y="6150623"/>
                        </a:lnTo>
                        <a:lnTo>
                          <a:pt x="3177508" y="6152351"/>
                        </a:lnTo>
                        <a:cubicBezTo>
                          <a:pt x="3171873" y="6155673"/>
                          <a:pt x="3166158" y="6158806"/>
                          <a:pt x="3159834" y="6161276"/>
                        </a:cubicBezTo>
                        <a:cubicBezTo>
                          <a:pt x="3135185" y="6159416"/>
                          <a:pt x="3121213" y="6160394"/>
                          <a:pt x="3104835" y="6155927"/>
                        </a:cubicBezTo>
                        <a:cubicBezTo>
                          <a:pt x="3067805" y="6165414"/>
                          <a:pt x="3078432" y="6141523"/>
                          <a:pt x="3051373" y="6169421"/>
                        </a:cubicBezTo>
                        <a:cubicBezTo>
                          <a:pt x="2978033" y="6169169"/>
                          <a:pt x="2947947" y="6220998"/>
                          <a:pt x="2877306" y="6208324"/>
                        </a:cubicBezTo>
                        <a:cubicBezTo>
                          <a:pt x="2821913" y="6217975"/>
                          <a:pt x="2762952" y="6223226"/>
                          <a:pt x="2719018" y="6227333"/>
                        </a:cubicBezTo>
                        <a:cubicBezTo>
                          <a:pt x="2639811" y="6232636"/>
                          <a:pt x="2504877" y="6234795"/>
                          <a:pt x="2454061" y="6236538"/>
                        </a:cubicBezTo>
                        <a:cubicBezTo>
                          <a:pt x="2403245" y="6238280"/>
                          <a:pt x="2420126" y="6239079"/>
                          <a:pt x="2414120" y="6237789"/>
                        </a:cubicBezTo>
                        <a:lnTo>
                          <a:pt x="2384765" y="6235638"/>
                        </a:lnTo>
                        <a:lnTo>
                          <a:pt x="2365600" y="6233135"/>
                        </a:lnTo>
                        <a:cubicBezTo>
                          <a:pt x="2356752" y="6235910"/>
                          <a:pt x="2350716" y="6235915"/>
                          <a:pt x="2345941" y="6234695"/>
                        </a:cubicBezTo>
                        <a:lnTo>
                          <a:pt x="2340941" y="6232305"/>
                        </a:lnTo>
                        <a:lnTo>
                          <a:pt x="2327235" y="6232519"/>
                        </a:lnTo>
                        <a:lnTo>
                          <a:pt x="2299646" y="6230633"/>
                        </a:lnTo>
                        <a:lnTo>
                          <a:pt x="2295035" y="6232443"/>
                        </a:lnTo>
                        <a:lnTo>
                          <a:pt x="2268728" y="6240177"/>
                        </a:lnTo>
                        <a:cubicBezTo>
                          <a:pt x="2268628" y="6240521"/>
                          <a:pt x="2254084" y="6233657"/>
                          <a:pt x="2253984" y="6234001"/>
                        </a:cubicBezTo>
                        <a:cubicBezTo>
                          <a:pt x="2239122" y="6237048"/>
                          <a:pt x="2209108" y="6234931"/>
                          <a:pt x="2191113" y="6240434"/>
                        </a:cubicBezTo>
                        <a:lnTo>
                          <a:pt x="2146012" y="6259810"/>
                        </a:lnTo>
                        <a:cubicBezTo>
                          <a:pt x="2145973" y="6259892"/>
                          <a:pt x="2128598" y="6274390"/>
                          <a:pt x="2128560" y="6274472"/>
                        </a:cubicBezTo>
                        <a:cubicBezTo>
                          <a:pt x="2126838" y="6275117"/>
                          <a:pt x="2124109" y="6275530"/>
                          <a:pt x="2119778" y="6275665"/>
                        </a:cubicBezTo>
                        <a:lnTo>
                          <a:pt x="2110434" y="6282700"/>
                        </a:lnTo>
                        <a:lnTo>
                          <a:pt x="2081418" y="6289059"/>
                        </a:lnTo>
                        <a:lnTo>
                          <a:pt x="2088526" y="6281659"/>
                        </a:lnTo>
                        <a:cubicBezTo>
                          <a:pt x="2076371" y="6277676"/>
                          <a:pt x="2071903" y="6270803"/>
                          <a:pt x="2059717" y="6292002"/>
                        </a:cubicBezTo>
                        <a:cubicBezTo>
                          <a:pt x="2032291" y="6286224"/>
                          <a:pt x="2028634" y="6298813"/>
                          <a:pt x="1993045" y="6306390"/>
                        </a:cubicBezTo>
                        <a:cubicBezTo>
                          <a:pt x="1976971" y="6300063"/>
                          <a:pt x="1965178" y="6303922"/>
                          <a:pt x="1954075" y="6311066"/>
                        </a:cubicBezTo>
                        <a:cubicBezTo>
                          <a:pt x="1918456" y="6310689"/>
                          <a:pt x="1887456" y="6322102"/>
                          <a:pt x="1848190" y="6327771"/>
                        </a:cubicBezTo>
                        <a:lnTo>
                          <a:pt x="1737951" y="6344513"/>
                        </a:lnTo>
                        <a:lnTo>
                          <a:pt x="1696709" y="6346605"/>
                        </a:lnTo>
                        <a:cubicBezTo>
                          <a:pt x="1692504" y="6346100"/>
                          <a:pt x="1663837" y="6347211"/>
                          <a:pt x="1661872" y="6347587"/>
                        </a:cubicBezTo>
                        <a:lnTo>
                          <a:pt x="1655864" y="6347808"/>
                        </a:lnTo>
                        <a:lnTo>
                          <a:pt x="1633028" y="6358060"/>
                        </a:lnTo>
                        <a:cubicBezTo>
                          <a:pt x="1618899" y="6356602"/>
                          <a:pt x="1619623" y="6369112"/>
                          <a:pt x="1606576" y="6366899"/>
                        </a:cubicBezTo>
                        <a:lnTo>
                          <a:pt x="1461291" y="6379054"/>
                        </a:lnTo>
                        <a:lnTo>
                          <a:pt x="1428798" y="6379606"/>
                        </a:lnTo>
                        <a:cubicBezTo>
                          <a:pt x="1424834" y="6377722"/>
                          <a:pt x="1419064" y="6376842"/>
                          <a:pt x="1409244" y="6378241"/>
                        </a:cubicBezTo>
                        <a:lnTo>
                          <a:pt x="1406951" y="6379043"/>
                        </a:lnTo>
                        <a:lnTo>
                          <a:pt x="1391002" y="6374347"/>
                        </a:lnTo>
                        <a:cubicBezTo>
                          <a:pt x="1385899" y="6372215"/>
                          <a:pt x="1381417" y="6369535"/>
                          <a:pt x="1377852" y="6366097"/>
                        </a:cubicBezTo>
                        <a:cubicBezTo>
                          <a:pt x="1352108" y="6365458"/>
                          <a:pt x="1267249" y="6359383"/>
                          <a:pt x="1239424" y="6359700"/>
                        </a:cubicBezTo>
                        <a:cubicBezTo>
                          <a:pt x="1211599" y="6360016"/>
                          <a:pt x="1221978" y="6361392"/>
                          <a:pt x="1208014" y="6357188"/>
                        </a:cubicBezTo>
                        <a:lnTo>
                          <a:pt x="1152751" y="6345283"/>
                        </a:lnTo>
                        <a:lnTo>
                          <a:pt x="949771" y="6335308"/>
                        </a:lnTo>
                        <a:cubicBezTo>
                          <a:pt x="888502" y="6312655"/>
                          <a:pt x="822682" y="6331858"/>
                          <a:pt x="752723" y="6320875"/>
                        </a:cubicBezTo>
                        <a:cubicBezTo>
                          <a:pt x="697396" y="6317271"/>
                          <a:pt x="686655" y="6275609"/>
                          <a:pt x="665167" y="6275293"/>
                        </a:cubicBezTo>
                        <a:cubicBezTo>
                          <a:pt x="657908" y="6276764"/>
                          <a:pt x="625159" y="6270979"/>
                          <a:pt x="618141" y="6273378"/>
                        </a:cubicBezTo>
                        <a:cubicBezTo>
                          <a:pt x="606112" y="6250236"/>
                          <a:pt x="628751" y="6263137"/>
                          <a:pt x="596498" y="6261621"/>
                        </a:cubicBezTo>
                        <a:cubicBezTo>
                          <a:pt x="598654" y="6267969"/>
                          <a:pt x="583476" y="6241875"/>
                          <a:pt x="568296" y="6259035"/>
                        </a:cubicBezTo>
                        <a:lnTo>
                          <a:pt x="550874" y="6247808"/>
                        </a:lnTo>
                        <a:lnTo>
                          <a:pt x="521056" y="6251759"/>
                        </a:lnTo>
                        <a:cubicBezTo>
                          <a:pt x="512844" y="6252767"/>
                          <a:pt x="496898" y="6238469"/>
                          <a:pt x="487255" y="6237156"/>
                        </a:cubicBezTo>
                        <a:cubicBezTo>
                          <a:pt x="449168" y="6235869"/>
                          <a:pt x="452372" y="6218847"/>
                          <a:pt x="431825" y="6228675"/>
                        </a:cubicBezTo>
                        <a:cubicBezTo>
                          <a:pt x="409674" y="6239271"/>
                          <a:pt x="353899" y="6202116"/>
                          <a:pt x="346639" y="6209624"/>
                        </a:cubicBezTo>
                        <a:cubicBezTo>
                          <a:pt x="335776" y="6218525"/>
                          <a:pt x="269484" y="6176632"/>
                          <a:pt x="271007" y="6188053"/>
                        </a:cubicBezTo>
                        <a:cubicBezTo>
                          <a:pt x="223668" y="6157668"/>
                          <a:pt x="207158" y="6173403"/>
                          <a:pt x="189996" y="6162482"/>
                        </a:cubicBezTo>
                        <a:cubicBezTo>
                          <a:pt x="167941" y="6147838"/>
                          <a:pt x="134526" y="6155297"/>
                          <a:pt x="121342" y="6139836"/>
                        </a:cubicBezTo>
                        <a:cubicBezTo>
                          <a:pt x="108158" y="6124375"/>
                          <a:pt x="113782" y="6146084"/>
                          <a:pt x="90669" y="6116573"/>
                        </a:cubicBezTo>
                        <a:cubicBezTo>
                          <a:pt x="76705" y="6097951"/>
                          <a:pt x="64226" y="6077165"/>
                          <a:pt x="49115" y="6053333"/>
                        </a:cubicBezTo>
                        <a:cubicBezTo>
                          <a:pt x="34004" y="6029501"/>
                          <a:pt x="12038" y="6070748"/>
                          <a:pt x="0" y="6024041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996633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E89C07-90FB-DF1A-BAE5-FEDEED8A4677}"/>
              </a:ext>
            </a:extLst>
          </p:cNvPr>
          <p:cNvSpPr txBox="1"/>
          <p:nvPr/>
        </p:nvSpPr>
        <p:spPr>
          <a:xfrm>
            <a:off x="254501" y="34639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6B4ECF-F987-76FA-FA08-C5889B3FDDFC}"/>
              </a:ext>
            </a:extLst>
          </p:cNvPr>
          <p:cNvSpPr txBox="1"/>
          <p:nvPr/>
        </p:nvSpPr>
        <p:spPr>
          <a:xfrm>
            <a:off x="7073708" y="573581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996633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2">
                      <a:lumMod val="75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57805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Picture 161" descr="A squirrel eating a nut&#10;&#10;Description automatically generated">
            <a:extLst>
              <a:ext uri="{FF2B5EF4-FFF2-40B4-BE49-F238E27FC236}">
                <a16:creationId xmlns:a16="http://schemas.microsoft.com/office/drawing/2014/main" id="{2FCAC131-BC95-5CC9-793F-02B9CE799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 b="637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16D5A-869B-D8CF-F6A5-11D16AE153A5}"/>
              </a:ext>
            </a:extLst>
          </p:cNvPr>
          <p:cNvSpPr txBox="1"/>
          <p:nvPr/>
        </p:nvSpPr>
        <p:spPr>
          <a:xfrm>
            <a:off x="6897270" y="5294252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819B7-F99D-8C7E-6D1F-561AB28C7965}"/>
              </a:ext>
            </a:extLst>
          </p:cNvPr>
          <p:cNvSpPr txBox="1"/>
          <p:nvPr/>
        </p:nvSpPr>
        <p:spPr>
          <a:xfrm>
            <a:off x="856689" y="907902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rgbClr val="996633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1834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64" name="Picture 163" descr="A hand with glowing blue lights&#10;&#10;Description automatically generated with medium confidence">
            <a:extLst>
              <a:ext uri="{FF2B5EF4-FFF2-40B4-BE49-F238E27FC236}">
                <a16:creationId xmlns:a16="http://schemas.microsoft.com/office/drawing/2014/main" id="{ADF9B3DB-8B12-D717-44EF-1F13032D9E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2" b="2"/>
          <a:stretch/>
        </p:blipFill>
        <p:spPr>
          <a:xfrm>
            <a:off x="20" y="-7624"/>
            <a:ext cx="12191981" cy="6887365"/>
          </a:xfrm>
          <a:custGeom>
            <a:avLst/>
            <a:gdLst>
              <a:gd name="connsiteX0" fmla="*/ 0 w 12191981"/>
              <a:gd name="connsiteY0" fmla="*/ 0 h 6887365"/>
              <a:gd name="connsiteX1" fmla="*/ 824410 w 12191981"/>
              <a:gd name="connsiteY1" fmla="*/ 0 h 6887365"/>
              <a:gd name="connsiteX2" fmla="*/ 1283061 w 12191981"/>
              <a:gd name="connsiteY2" fmla="*/ 0 h 6887365"/>
              <a:gd name="connsiteX3" fmla="*/ 1497872 w 12191981"/>
              <a:gd name="connsiteY3" fmla="*/ 0 h 6887365"/>
              <a:gd name="connsiteX4" fmla="*/ 1712683 w 12191981"/>
              <a:gd name="connsiteY4" fmla="*/ 0 h 6887365"/>
              <a:gd name="connsiteX5" fmla="*/ 2293254 w 12191981"/>
              <a:gd name="connsiteY5" fmla="*/ 0 h 6887365"/>
              <a:gd name="connsiteX6" fmla="*/ 2873824 w 12191981"/>
              <a:gd name="connsiteY6" fmla="*/ 0 h 6887365"/>
              <a:gd name="connsiteX7" fmla="*/ 3576314 w 12191981"/>
              <a:gd name="connsiteY7" fmla="*/ 0 h 6887365"/>
              <a:gd name="connsiteX8" fmla="*/ 4278805 w 12191981"/>
              <a:gd name="connsiteY8" fmla="*/ 0 h 6887365"/>
              <a:gd name="connsiteX9" fmla="*/ 4615536 w 12191981"/>
              <a:gd name="connsiteY9" fmla="*/ 0 h 6887365"/>
              <a:gd name="connsiteX10" fmla="*/ 5318026 w 12191981"/>
              <a:gd name="connsiteY10" fmla="*/ 0 h 6887365"/>
              <a:gd name="connsiteX11" fmla="*/ 6020516 w 12191981"/>
              <a:gd name="connsiteY11" fmla="*/ 0 h 6887365"/>
              <a:gd name="connsiteX12" fmla="*/ 6601087 w 12191981"/>
              <a:gd name="connsiteY12" fmla="*/ 0 h 6887365"/>
              <a:gd name="connsiteX13" fmla="*/ 7303577 w 12191981"/>
              <a:gd name="connsiteY13" fmla="*/ 0 h 6887365"/>
              <a:gd name="connsiteX14" fmla="*/ 7762228 w 12191981"/>
              <a:gd name="connsiteY14" fmla="*/ 0 h 6887365"/>
              <a:gd name="connsiteX15" fmla="*/ 7977039 w 12191981"/>
              <a:gd name="connsiteY15" fmla="*/ 0 h 6887365"/>
              <a:gd name="connsiteX16" fmla="*/ 8313770 w 12191981"/>
              <a:gd name="connsiteY16" fmla="*/ 0 h 6887365"/>
              <a:gd name="connsiteX17" fmla="*/ 8528581 w 12191981"/>
              <a:gd name="connsiteY17" fmla="*/ 0 h 6887365"/>
              <a:gd name="connsiteX18" fmla="*/ 9352991 w 12191981"/>
              <a:gd name="connsiteY18" fmla="*/ 0 h 6887365"/>
              <a:gd name="connsiteX19" fmla="*/ 9811642 w 12191981"/>
              <a:gd name="connsiteY19" fmla="*/ 0 h 6887365"/>
              <a:gd name="connsiteX20" fmla="*/ 10514132 w 12191981"/>
              <a:gd name="connsiteY20" fmla="*/ 0 h 6887365"/>
              <a:gd name="connsiteX21" fmla="*/ 11216623 w 12191981"/>
              <a:gd name="connsiteY21" fmla="*/ 0 h 6887365"/>
              <a:gd name="connsiteX22" fmla="*/ 12191981 w 12191981"/>
              <a:gd name="connsiteY22" fmla="*/ 0 h 6887365"/>
              <a:gd name="connsiteX23" fmla="*/ 12191981 w 12191981"/>
              <a:gd name="connsiteY23" fmla="*/ 573947 h 6887365"/>
              <a:gd name="connsiteX24" fmla="*/ 12191981 w 12191981"/>
              <a:gd name="connsiteY24" fmla="*/ 1285641 h 6887365"/>
              <a:gd name="connsiteX25" fmla="*/ 12191981 w 12191981"/>
              <a:gd name="connsiteY25" fmla="*/ 1790715 h 6887365"/>
              <a:gd name="connsiteX26" fmla="*/ 12191981 w 12191981"/>
              <a:gd name="connsiteY26" fmla="*/ 2502409 h 6887365"/>
              <a:gd name="connsiteX27" fmla="*/ 12191981 w 12191981"/>
              <a:gd name="connsiteY27" fmla="*/ 3076356 h 6887365"/>
              <a:gd name="connsiteX28" fmla="*/ 12191981 w 12191981"/>
              <a:gd name="connsiteY28" fmla="*/ 3788051 h 6887365"/>
              <a:gd name="connsiteX29" fmla="*/ 12191981 w 12191981"/>
              <a:gd name="connsiteY29" fmla="*/ 4361998 h 6887365"/>
              <a:gd name="connsiteX30" fmla="*/ 12191981 w 12191981"/>
              <a:gd name="connsiteY30" fmla="*/ 4867071 h 6887365"/>
              <a:gd name="connsiteX31" fmla="*/ 12191981 w 12191981"/>
              <a:gd name="connsiteY31" fmla="*/ 5303271 h 6887365"/>
              <a:gd name="connsiteX32" fmla="*/ 12191981 w 12191981"/>
              <a:gd name="connsiteY32" fmla="*/ 5670597 h 6887365"/>
              <a:gd name="connsiteX33" fmla="*/ 12191981 w 12191981"/>
              <a:gd name="connsiteY33" fmla="*/ 6244544 h 6887365"/>
              <a:gd name="connsiteX34" fmla="*/ 12191981 w 12191981"/>
              <a:gd name="connsiteY34" fmla="*/ 6887365 h 6887365"/>
              <a:gd name="connsiteX35" fmla="*/ 11977170 w 12191981"/>
              <a:gd name="connsiteY35" fmla="*/ 6887365 h 6887365"/>
              <a:gd name="connsiteX36" fmla="*/ 11762359 w 12191981"/>
              <a:gd name="connsiteY36" fmla="*/ 6887365 h 6887365"/>
              <a:gd name="connsiteX37" fmla="*/ 11059868 w 12191981"/>
              <a:gd name="connsiteY37" fmla="*/ 6887365 h 6887365"/>
              <a:gd name="connsiteX38" fmla="*/ 10235458 w 12191981"/>
              <a:gd name="connsiteY38" fmla="*/ 6887365 h 6887365"/>
              <a:gd name="connsiteX39" fmla="*/ 9532968 w 12191981"/>
              <a:gd name="connsiteY39" fmla="*/ 6887365 h 6887365"/>
              <a:gd name="connsiteX40" fmla="*/ 9074317 w 12191981"/>
              <a:gd name="connsiteY40" fmla="*/ 6887365 h 6887365"/>
              <a:gd name="connsiteX41" fmla="*/ 8493747 w 12191981"/>
              <a:gd name="connsiteY41" fmla="*/ 6887365 h 6887365"/>
              <a:gd name="connsiteX42" fmla="*/ 7791256 w 12191981"/>
              <a:gd name="connsiteY42" fmla="*/ 6887365 h 6887365"/>
              <a:gd name="connsiteX43" fmla="*/ 6966846 w 12191981"/>
              <a:gd name="connsiteY43" fmla="*/ 6887365 h 6887365"/>
              <a:gd name="connsiteX44" fmla="*/ 6386276 w 12191981"/>
              <a:gd name="connsiteY44" fmla="*/ 6887365 h 6887365"/>
              <a:gd name="connsiteX45" fmla="*/ 5683785 w 12191981"/>
              <a:gd name="connsiteY45" fmla="*/ 6887365 h 6887365"/>
              <a:gd name="connsiteX46" fmla="*/ 5468974 w 12191981"/>
              <a:gd name="connsiteY46" fmla="*/ 6887365 h 6887365"/>
              <a:gd name="connsiteX47" fmla="*/ 4888404 w 12191981"/>
              <a:gd name="connsiteY47" fmla="*/ 6887365 h 6887365"/>
              <a:gd name="connsiteX48" fmla="*/ 4307833 w 12191981"/>
              <a:gd name="connsiteY48" fmla="*/ 6887365 h 6887365"/>
              <a:gd name="connsiteX49" fmla="*/ 3849183 w 12191981"/>
              <a:gd name="connsiteY49" fmla="*/ 6887365 h 6887365"/>
              <a:gd name="connsiteX50" fmla="*/ 3512452 w 12191981"/>
              <a:gd name="connsiteY50" fmla="*/ 6887365 h 6887365"/>
              <a:gd name="connsiteX51" fmla="*/ 2809961 w 12191981"/>
              <a:gd name="connsiteY51" fmla="*/ 6887365 h 6887365"/>
              <a:gd name="connsiteX52" fmla="*/ 2351311 w 12191981"/>
              <a:gd name="connsiteY52" fmla="*/ 6887365 h 6887365"/>
              <a:gd name="connsiteX53" fmla="*/ 2136500 w 12191981"/>
              <a:gd name="connsiteY53" fmla="*/ 6887365 h 6887365"/>
              <a:gd name="connsiteX54" fmla="*/ 1921688 w 12191981"/>
              <a:gd name="connsiteY54" fmla="*/ 6887365 h 6887365"/>
              <a:gd name="connsiteX55" fmla="*/ 1463038 w 12191981"/>
              <a:gd name="connsiteY55" fmla="*/ 6887365 h 6887365"/>
              <a:gd name="connsiteX56" fmla="*/ 882467 w 12191981"/>
              <a:gd name="connsiteY56" fmla="*/ 6887365 h 6887365"/>
              <a:gd name="connsiteX57" fmla="*/ 0 w 12191981"/>
              <a:gd name="connsiteY57" fmla="*/ 6887365 h 6887365"/>
              <a:gd name="connsiteX58" fmla="*/ 0 w 12191981"/>
              <a:gd name="connsiteY58" fmla="*/ 6175671 h 6887365"/>
              <a:gd name="connsiteX59" fmla="*/ 0 w 12191981"/>
              <a:gd name="connsiteY59" fmla="*/ 5808344 h 6887365"/>
              <a:gd name="connsiteX60" fmla="*/ 0 w 12191981"/>
              <a:gd name="connsiteY60" fmla="*/ 5441018 h 6887365"/>
              <a:gd name="connsiteX61" fmla="*/ 0 w 12191981"/>
              <a:gd name="connsiteY61" fmla="*/ 5004819 h 6887365"/>
              <a:gd name="connsiteX62" fmla="*/ 0 w 12191981"/>
              <a:gd name="connsiteY62" fmla="*/ 4499745 h 6887365"/>
              <a:gd name="connsiteX63" fmla="*/ 0 w 12191981"/>
              <a:gd name="connsiteY63" fmla="*/ 3994672 h 6887365"/>
              <a:gd name="connsiteX64" fmla="*/ 0 w 12191981"/>
              <a:gd name="connsiteY64" fmla="*/ 3558472 h 6887365"/>
              <a:gd name="connsiteX65" fmla="*/ 0 w 12191981"/>
              <a:gd name="connsiteY65" fmla="*/ 3122272 h 6887365"/>
              <a:gd name="connsiteX66" fmla="*/ 0 w 12191981"/>
              <a:gd name="connsiteY66" fmla="*/ 2617199 h 6887365"/>
              <a:gd name="connsiteX67" fmla="*/ 0 w 12191981"/>
              <a:gd name="connsiteY67" fmla="*/ 1905504 h 6887365"/>
              <a:gd name="connsiteX68" fmla="*/ 0 w 12191981"/>
              <a:gd name="connsiteY68" fmla="*/ 1331557 h 6887365"/>
              <a:gd name="connsiteX69" fmla="*/ 0 w 12191981"/>
              <a:gd name="connsiteY69" fmla="*/ 964231 h 6887365"/>
              <a:gd name="connsiteX70" fmla="*/ 0 w 12191981"/>
              <a:gd name="connsiteY70" fmla="*/ 0 h 688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1981" h="6887365" fill="none" extrusionOk="0">
                <a:moveTo>
                  <a:pt x="0" y="0"/>
                </a:moveTo>
                <a:cubicBezTo>
                  <a:pt x="355796" y="-40474"/>
                  <a:pt x="516009" y="64922"/>
                  <a:pt x="824410" y="0"/>
                </a:cubicBezTo>
                <a:cubicBezTo>
                  <a:pt x="1132811" y="-64922"/>
                  <a:pt x="1119730" y="16225"/>
                  <a:pt x="1283061" y="0"/>
                </a:cubicBezTo>
                <a:cubicBezTo>
                  <a:pt x="1446392" y="-16225"/>
                  <a:pt x="1452286" y="12483"/>
                  <a:pt x="1497872" y="0"/>
                </a:cubicBezTo>
                <a:cubicBezTo>
                  <a:pt x="1543458" y="-12483"/>
                  <a:pt x="1663736" y="9293"/>
                  <a:pt x="1712683" y="0"/>
                </a:cubicBezTo>
                <a:cubicBezTo>
                  <a:pt x="1761630" y="-9293"/>
                  <a:pt x="2145406" y="60220"/>
                  <a:pt x="2293254" y="0"/>
                </a:cubicBezTo>
                <a:cubicBezTo>
                  <a:pt x="2441102" y="-60220"/>
                  <a:pt x="2630352" y="5245"/>
                  <a:pt x="2873824" y="0"/>
                </a:cubicBezTo>
                <a:cubicBezTo>
                  <a:pt x="3117296" y="-5245"/>
                  <a:pt x="3391724" y="14573"/>
                  <a:pt x="3576314" y="0"/>
                </a:cubicBezTo>
                <a:cubicBezTo>
                  <a:pt x="3760904" y="-14573"/>
                  <a:pt x="4048192" y="43195"/>
                  <a:pt x="4278805" y="0"/>
                </a:cubicBezTo>
                <a:cubicBezTo>
                  <a:pt x="4509418" y="-43195"/>
                  <a:pt x="4539047" y="39870"/>
                  <a:pt x="4615536" y="0"/>
                </a:cubicBezTo>
                <a:cubicBezTo>
                  <a:pt x="4692025" y="-39870"/>
                  <a:pt x="5113309" y="12743"/>
                  <a:pt x="5318026" y="0"/>
                </a:cubicBezTo>
                <a:cubicBezTo>
                  <a:pt x="5522743" y="-12743"/>
                  <a:pt x="5691760" y="43371"/>
                  <a:pt x="6020516" y="0"/>
                </a:cubicBezTo>
                <a:cubicBezTo>
                  <a:pt x="6349272" y="-43371"/>
                  <a:pt x="6320125" y="54073"/>
                  <a:pt x="6601087" y="0"/>
                </a:cubicBezTo>
                <a:cubicBezTo>
                  <a:pt x="6882049" y="-54073"/>
                  <a:pt x="7110610" y="23817"/>
                  <a:pt x="7303577" y="0"/>
                </a:cubicBezTo>
                <a:cubicBezTo>
                  <a:pt x="7496544" y="-23817"/>
                  <a:pt x="7655923" y="8384"/>
                  <a:pt x="7762228" y="0"/>
                </a:cubicBezTo>
                <a:cubicBezTo>
                  <a:pt x="7868533" y="-8384"/>
                  <a:pt x="7917056" y="20410"/>
                  <a:pt x="7977039" y="0"/>
                </a:cubicBezTo>
                <a:cubicBezTo>
                  <a:pt x="8037022" y="-20410"/>
                  <a:pt x="8219030" y="38956"/>
                  <a:pt x="8313770" y="0"/>
                </a:cubicBezTo>
                <a:cubicBezTo>
                  <a:pt x="8408510" y="-38956"/>
                  <a:pt x="8433411" y="7128"/>
                  <a:pt x="8528581" y="0"/>
                </a:cubicBezTo>
                <a:cubicBezTo>
                  <a:pt x="8623751" y="-7128"/>
                  <a:pt x="9013556" y="41323"/>
                  <a:pt x="9352991" y="0"/>
                </a:cubicBezTo>
                <a:cubicBezTo>
                  <a:pt x="9692426" y="-41323"/>
                  <a:pt x="9660376" y="17317"/>
                  <a:pt x="9811642" y="0"/>
                </a:cubicBezTo>
                <a:cubicBezTo>
                  <a:pt x="9962908" y="-17317"/>
                  <a:pt x="10169748" y="58544"/>
                  <a:pt x="10514132" y="0"/>
                </a:cubicBezTo>
                <a:cubicBezTo>
                  <a:pt x="10858516" y="-58544"/>
                  <a:pt x="10992537" y="77872"/>
                  <a:pt x="11216623" y="0"/>
                </a:cubicBezTo>
                <a:cubicBezTo>
                  <a:pt x="11440709" y="-77872"/>
                  <a:pt x="11905843" y="96114"/>
                  <a:pt x="12191981" y="0"/>
                </a:cubicBezTo>
                <a:cubicBezTo>
                  <a:pt x="12247192" y="239143"/>
                  <a:pt x="12164584" y="344219"/>
                  <a:pt x="12191981" y="573947"/>
                </a:cubicBezTo>
                <a:cubicBezTo>
                  <a:pt x="12219378" y="803675"/>
                  <a:pt x="12117397" y="1141304"/>
                  <a:pt x="12191981" y="1285641"/>
                </a:cubicBezTo>
                <a:cubicBezTo>
                  <a:pt x="12266565" y="1429978"/>
                  <a:pt x="12145473" y="1674904"/>
                  <a:pt x="12191981" y="1790715"/>
                </a:cubicBezTo>
                <a:cubicBezTo>
                  <a:pt x="12238489" y="1906526"/>
                  <a:pt x="12176647" y="2172180"/>
                  <a:pt x="12191981" y="2502409"/>
                </a:cubicBezTo>
                <a:cubicBezTo>
                  <a:pt x="12207315" y="2832638"/>
                  <a:pt x="12186915" y="2931730"/>
                  <a:pt x="12191981" y="3076356"/>
                </a:cubicBezTo>
                <a:cubicBezTo>
                  <a:pt x="12197047" y="3220982"/>
                  <a:pt x="12145160" y="3621682"/>
                  <a:pt x="12191981" y="3788051"/>
                </a:cubicBezTo>
                <a:cubicBezTo>
                  <a:pt x="12238802" y="3954421"/>
                  <a:pt x="12174506" y="4117160"/>
                  <a:pt x="12191981" y="4361998"/>
                </a:cubicBezTo>
                <a:cubicBezTo>
                  <a:pt x="12209456" y="4606836"/>
                  <a:pt x="12183781" y="4732493"/>
                  <a:pt x="12191981" y="4867071"/>
                </a:cubicBezTo>
                <a:cubicBezTo>
                  <a:pt x="12200181" y="5001649"/>
                  <a:pt x="12157356" y="5178073"/>
                  <a:pt x="12191981" y="5303271"/>
                </a:cubicBezTo>
                <a:cubicBezTo>
                  <a:pt x="12226606" y="5428469"/>
                  <a:pt x="12151146" y="5501233"/>
                  <a:pt x="12191981" y="5670597"/>
                </a:cubicBezTo>
                <a:cubicBezTo>
                  <a:pt x="12232816" y="5839961"/>
                  <a:pt x="12163566" y="6057651"/>
                  <a:pt x="12191981" y="6244544"/>
                </a:cubicBezTo>
                <a:cubicBezTo>
                  <a:pt x="12220396" y="6431437"/>
                  <a:pt x="12161403" y="6752267"/>
                  <a:pt x="12191981" y="6887365"/>
                </a:cubicBezTo>
                <a:cubicBezTo>
                  <a:pt x="12110223" y="6907736"/>
                  <a:pt x="12022064" y="6885256"/>
                  <a:pt x="11977170" y="6887365"/>
                </a:cubicBezTo>
                <a:cubicBezTo>
                  <a:pt x="11932276" y="6889474"/>
                  <a:pt x="11849981" y="6863430"/>
                  <a:pt x="11762359" y="6887365"/>
                </a:cubicBezTo>
                <a:cubicBezTo>
                  <a:pt x="11674737" y="6911300"/>
                  <a:pt x="11202900" y="6824343"/>
                  <a:pt x="11059868" y="6887365"/>
                </a:cubicBezTo>
                <a:cubicBezTo>
                  <a:pt x="10916836" y="6950387"/>
                  <a:pt x="10609931" y="6875744"/>
                  <a:pt x="10235458" y="6887365"/>
                </a:cubicBezTo>
                <a:cubicBezTo>
                  <a:pt x="9860985" y="6898986"/>
                  <a:pt x="9804062" y="6860294"/>
                  <a:pt x="9532968" y="6887365"/>
                </a:cubicBezTo>
                <a:cubicBezTo>
                  <a:pt x="9261874" y="6914436"/>
                  <a:pt x="9190901" y="6852364"/>
                  <a:pt x="9074317" y="6887365"/>
                </a:cubicBezTo>
                <a:cubicBezTo>
                  <a:pt x="8957733" y="6922366"/>
                  <a:pt x="8740075" y="6848225"/>
                  <a:pt x="8493747" y="6887365"/>
                </a:cubicBezTo>
                <a:cubicBezTo>
                  <a:pt x="8247419" y="6926505"/>
                  <a:pt x="8099898" y="6830733"/>
                  <a:pt x="7791256" y="6887365"/>
                </a:cubicBezTo>
                <a:cubicBezTo>
                  <a:pt x="7482614" y="6943997"/>
                  <a:pt x="7375076" y="6876464"/>
                  <a:pt x="6966846" y="6887365"/>
                </a:cubicBezTo>
                <a:cubicBezTo>
                  <a:pt x="6558616" y="6898266"/>
                  <a:pt x="6614957" y="6862395"/>
                  <a:pt x="6386276" y="6887365"/>
                </a:cubicBezTo>
                <a:cubicBezTo>
                  <a:pt x="6157595" y="6912335"/>
                  <a:pt x="5930002" y="6814784"/>
                  <a:pt x="5683785" y="6887365"/>
                </a:cubicBezTo>
                <a:cubicBezTo>
                  <a:pt x="5437568" y="6959946"/>
                  <a:pt x="5530247" y="6868990"/>
                  <a:pt x="5468974" y="6887365"/>
                </a:cubicBezTo>
                <a:cubicBezTo>
                  <a:pt x="5407701" y="6905740"/>
                  <a:pt x="5056439" y="6835009"/>
                  <a:pt x="4888404" y="6887365"/>
                </a:cubicBezTo>
                <a:cubicBezTo>
                  <a:pt x="4720369" y="6939721"/>
                  <a:pt x="4557052" y="6866309"/>
                  <a:pt x="4307833" y="6887365"/>
                </a:cubicBezTo>
                <a:cubicBezTo>
                  <a:pt x="4058614" y="6908421"/>
                  <a:pt x="4008150" y="6834998"/>
                  <a:pt x="3849183" y="6887365"/>
                </a:cubicBezTo>
                <a:cubicBezTo>
                  <a:pt x="3690216" y="6939732"/>
                  <a:pt x="3620860" y="6859383"/>
                  <a:pt x="3512452" y="6887365"/>
                </a:cubicBezTo>
                <a:cubicBezTo>
                  <a:pt x="3404044" y="6915347"/>
                  <a:pt x="2986895" y="6831027"/>
                  <a:pt x="2809961" y="6887365"/>
                </a:cubicBezTo>
                <a:cubicBezTo>
                  <a:pt x="2633027" y="6943703"/>
                  <a:pt x="2525777" y="6857151"/>
                  <a:pt x="2351311" y="6887365"/>
                </a:cubicBezTo>
                <a:cubicBezTo>
                  <a:pt x="2176845" y="6917579"/>
                  <a:pt x="2191746" y="6869261"/>
                  <a:pt x="2136500" y="6887365"/>
                </a:cubicBezTo>
                <a:cubicBezTo>
                  <a:pt x="2081254" y="6905469"/>
                  <a:pt x="1990055" y="6878291"/>
                  <a:pt x="1921688" y="6887365"/>
                </a:cubicBezTo>
                <a:cubicBezTo>
                  <a:pt x="1853321" y="6896439"/>
                  <a:pt x="1575187" y="6852025"/>
                  <a:pt x="1463038" y="6887365"/>
                </a:cubicBezTo>
                <a:cubicBezTo>
                  <a:pt x="1350889" y="6922705"/>
                  <a:pt x="1089545" y="6824938"/>
                  <a:pt x="882467" y="6887365"/>
                </a:cubicBezTo>
                <a:cubicBezTo>
                  <a:pt x="675389" y="6949792"/>
                  <a:pt x="394761" y="6861219"/>
                  <a:pt x="0" y="6887365"/>
                </a:cubicBezTo>
                <a:cubicBezTo>
                  <a:pt x="-63660" y="6571091"/>
                  <a:pt x="56565" y="6431967"/>
                  <a:pt x="0" y="6175671"/>
                </a:cubicBezTo>
                <a:cubicBezTo>
                  <a:pt x="-56565" y="5919375"/>
                  <a:pt x="31675" y="5991471"/>
                  <a:pt x="0" y="5808344"/>
                </a:cubicBezTo>
                <a:cubicBezTo>
                  <a:pt x="-31675" y="5625217"/>
                  <a:pt x="9709" y="5620983"/>
                  <a:pt x="0" y="5441018"/>
                </a:cubicBezTo>
                <a:cubicBezTo>
                  <a:pt x="-9709" y="5261053"/>
                  <a:pt x="35624" y="5217068"/>
                  <a:pt x="0" y="5004819"/>
                </a:cubicBezTo>
                <a:cubicBezTo>
                  <a:pt x="-35624" y="4792570"/>
                  <a:pt x="51766" y="4667798"/>
                  <a:pt x="0" y="4499745"/>
                </a:cubicBezTo>
                <a:cubicBezTo>
                  <a:pt x="-51766" y="4331692"/>
                  <a:pt x="53385" y="4228313"/>
                  <a:pt x="0" y="3994672"/>
                </a:cubicBezTo>
                <a:cubicBezTo>
                  <a:pt x="-53385" y="3761031"/>
                  <a:pt x="40680" y="3670563"/>
                  <a:pt x="0" y="3558472"/>
                </a:cubicBezTo>
                <a:cubicBezTo>
                  <a:pt x="-40680" y="3446381"/>
                  <a:pt x="33250" y="3307620"/>
                  <a:pt x="0" y="3122272"/>
                </a:cubicBezTo>
                <a:cubicBezTo>
                  <a:pt x="-33250" y="2936924"/>
                  <a:pt x="6470" y="2721863"/>
                  <a:pt x="0" y="2617199"/>
                </a:cubicBezTo>
                <a:cubicBezTo>
                  <a:pt x="-6470" y="2512535"/>
                  <a:pt x="49018" y="2247298"/>
                  <a:pt x="0" y="1905504"/>
                </a:cubicBezTo>
                <a:cubicBezTo>
                  <a:pt x="-49018" y="1563711"/>
                  <a:pt x="26401" y="1488684"/>
                  <a:pt x="0" y="1331557"/>
                </a:cubicBezTo>
                <a:cubicBezTo>
                  <a:pt x="-26401" y="1174430"/>
                  <a:pt x="6105" y="1124432"/>
                  <a:pt x="0" y="964231"/>
                </a:cubicBezTo>
                <a:cubicBezTo>
                  <a:pt x="-6105" y="804030"/>
                  <a:pt x="73834" y="439190"/>
                  <a:pt x="0" y="0"/>
                </a:cubicBezTo>
                <a:close/>
              </a:path>
              <a:path w="12191981" h="6887365" stroke="0" extrusionOk="0">
                <a:moveTo>
                  <a:pt x="0" y="0"/>
                </a:moveTo>
                <a:cubicBezTo>
                  <a:pt x="143068" y="-24924"/>
                  <a:pt x="421291" y="57573"/>
                  <a:pt x="580571" y="0"/>
                </a:cubicBezTo>
                <a:cubicBezTo>
                  <a:pt x="739851" y="-57573"/>
                  <a:pt x="1078957" y="65188"/>
                  <a:pt x="1404981" y="0"/>
                </a:cubicBezTo>
                <a:cubicBezTo>
                  <a:pt x="1731005" y="-65188"/>
                  <a:pt x="1701573" y="46588"/>
                  <a:pt x="1863631" y="0"/>
                </a:cubicBezTo>
                <a:cubicBezTo>
                  <a:pt x="2025689" y="-46588"/>
                  <a:pt x="2006505" y="14795"/>
                  <a:pt x="2078442" y="0"/>
                </a:cubicBezTo>
                <a:cubicBezTo>
                  <a:pt x="2150379" y="-14795"/>
                  <a:pt x="2248193" y="3149"/>
                  <a:pt x="2415173" y="0"/>
                </a:cubicBezTo>
                <a:cubicBezTo>
                  <a:pt x="2582153" y="-3149"/>
                  <a:pt x="2721264" y="2198"/>
                  <a:pt x="2995744" y="0"/>
                </a:cubicBezTo>
                <a:cubicBezTo>
                  <a:pt x="3270224" y="-2198"/>
                  <a:pt x="3618652" y="84798"/>
                  <a:pt x="3820154" y="0"/>
                </a:cubicBezTo>
                <a:cubicBezTo>
                  <a:pt x="4021656" y="-84798"/>
                  <a:pt x="4071689" y="31943"/>
                  <a:pt x="4278805" y="0"/>
                </a:cubicBezTo>
                <a:cubicBezTo>
                  <a:pt x="4485921" y="-31943"/>
                  <a:pt x="4424706" y="24754"/>
                  <a:pt x="4493616" y="0"/>
                </a:cubicBezTo>
                <a:cubicBezTo>
                  <a:pt x="4562526" y="-24754"/>
                  <a:pt x="4706739" y="16828"/>
                  <a:pt x="4830347" y="0"/>
                </a:cubicBezTo>
                <a:cubicBezTo>
                  <a:pt x="4953955" y="-16828"/>
                  <a:pt x="5365016" y="29261"/>
                  <a:pt x="5532837" y="0"/>
                </a:cubicBezTo>
                <a:cubicBezTo>
                  <a:pt x="5700658" y="-29261"/>
                  <a:pt x="5786797" y="11143"/>
                  <a:pt x="5869568" y="0"/>
                </a:cubicBezTo>
                <a:cubicBezTo>
                  <a:pt x="5952339" y="-11143"/>
                  <a:pt x="6038750" y="3494"/>
                  <a:pt x="6084379" y="0"/>
                </a:cubicBezTo>
                <a:cubicBezTo>
                  <a:pt x="6130008" y="-3494"/>
                  <a:pt x="6609619" y="30223"/>
                  <a:pt x="6786869" y="0"/>
                </a:cubicBezTo>
                <a:cubicBezTo>
                  <a:pt x="6964119" y="-30223"/>
                  <a:pt x="6927428" y="3840"/>
                  <a:pt x="7001681" y="0"/>
                </a:cubicBezTo>
                <a:cubicBezTo>
                  <a:pt x="7075934" y="-3840"/>
                  <a:pt x="7457238" y="47054"/>
                  <a:pt x="7582251" y="0"/>
                </a:cubicBezTo>
                <a:cubicBezTo>
                  <a:pt x="7707264" y="-47054"/>
                  <a:pt x="8051058" y="88974"/>
                  <a:pt x="8406661" y="0"/>
                </a:cubicBezTo>
                <a:cubicBezTo>
                  <a:pt x="8762264" y="-88974"/>
                  <a:pt x="8532405" y="5386"/>
                  <a:pt x="8621472" y="0"/>
                </a:cubicBezTo>
                <a:cubicBezTo>
                  <a:pt x="8710539" y="-5386"/>
                  <a:pt x="8736463" y="20869"/>
                  <a:pt x="8836283" y="0"/>
                </a:cubicBezTo>
                <a:cubicBezTo>
                  <a:pt x="8936103" y="-20869"/>
                  <a:pt x="9324363" y="46601"/>
                  <a:pt x="9538774" y="0"/>
                </a:cubicBezTo>
                <a:cubicBezTo>
                  <a:pt x="9753185" y="-46601"/>
                  <a:pt x="9733009" y="30114"/>
                  <a:pt x="9875505" y="0"/>
                </a:cubicBezTo>
                <a:cubicBezTo>
                  <a:pt x="10018001" y="-30114"/>
                  <a:pt x="10133379" y="34905"/>
                  <a:pt x="10212236" y="0"/>
                </a:cubicBezTo>
                <a:cubicBezTo>
                  <a:pt x="10291093" y="-34905"/>
                  <a:pt x="10801452" y="72014"/>
                  <a:pt x="11036646" y="0"/>
                </a:cubicBezTo>
                <a:cubicBezTo>
                  <a:pt x="11271840" y="-72014"/>
                  <a:pt x="11918276" y="123623"/>
                  <a:pt x="12191981" y="0"/>
                </a:cubicBezTo>
                <a:cubicBezTo>
                  <a:pt x="12248827" y="141769"/>
                  <a:pt x="12134016" y="285216"/>
                  <a:pt x="12191981" y="505073"/>
                </a:cubicBezTo>
                <a:cubicBezTo>
                  <a:pt x="12249946" y="724930"/>
                  <a:pt x="12148808" y="853905"/>
                  <a:pt x="12191981" y="941273"/>
                </a:cubicBezTo>
                <a:cubicBezTo>
                  <a:pt x="12235154" y="1028641"/>
                  <a:pt x="12178234" y="1133022"/>
                  <a:pt x="12191981" y="1308599"/>
                </a:cubicBezTo>
                <a:cubicBezTo>
                  <a:pt x="12205728" y="1484176"/>
                  <a:pt x="12141820" y="1632450"/>
                  <a:pt x="12191981" y="1951420"/>
                </a:cubicBezTo>
                <a:cubicBezTo>
                  <a:pt x="12242142" y="2270390"/>
                  <a:pt x="12125075" y="2505148"/>
                  <a:pt x="12191981" y="2663114"/>
                </a:cubicBezTo>
                <a:cubicBezTo>
                  <a:pt x="12258887" y="2821080"/>
                  <a:pt x="12175123" y="2852120"/>
                  <a:pt x="12191981" y="3030441"/>
                </a:cubicBezTo>
                <a:cubicBezTo>
                  <a:pt x="12208839" y="3208762"/>
                  <a:pt x="12166333" y="3429049"/>
                  <a:pt x="12191981" y="3604388"/>
                </a:cubicBezTo>
                <a:cubicBezTo>
                  <a:pt x="12217629" y="3779727"/>
                  <a:pt x="12121382" y="4064782"/>
                  <a:pt x="12191981" y="4247208"/>
                </a:cubicBezTo>
                <a:cubicBezTo>
                  <a:pt x="12262580" y="4429634"/>
                  <a:pt x="12177745" y="4617919"/>
                  <a:pt x="12191981" y="4821156"/>
                </a:cubicBezTo>
                <a:cubicBezTo>
                  <a:pt x="12206217" y="5024393"/>
                  <a:pt x="12188537" y="5155895"/>
                  <a:pt x="12191981" y="5257355"/>
                </a:cubicBezTo>
                <a:cubicBezTo>
                  <a:pt x="12195425" y="5358815"/>
                  <a:pt x="12180938" y="5461855"/>
                  <a:pt x="12191981" y="5624681"/>
                </a:cubicBezTo>
                <a:cubicBezTo>
                  <a:pt x="12203024" y="5787507"/>
                  <a:pt x="12190291" y="6077895"/>
                  <a:pt x="12191981" y="6267502"/>
                </a:cubicBezTo>
                <a:cubicBezTo>
                  <a:pt x="12193671" y="6457109"/>
                  <a:pt x="12135099" y="6683726"/>
                  <a:pt x="12191981" y="6887365"/>
                </a:cubicBezTo>
                <a:cubicBezTo>
                  <a:pt x="12061462" y="6908717"/>
                  <a:pt x="11925638" y="6832810"/>
                  <a:pt x="11733330" y="6887365"/>
                </a:cubicBezTo>
                <a:cubicBezTo>
                  <a:pt x="11541022" y="6941920"/>
                  <a:pt x="11484783" y="6882894"/>
                  <a:pt x="11396599" y="6887365"/>
                </a:cubicBezTo>
                <a:cubicBezTo>
                  <a:pt x="11308415" y="6891836"/>
                  <a:pt x="11134103" y="6871522"/>
                  <a:pt x="10937949" y="6887365"/>
                </a:cubicBezTo>
                <a:cubicBezTo>
                  <a:pt x="10741795" y="6903208"/>
                  <a:pt x="10636250" y="6853333"/>
                  <a:pt x="10479298" y="6887365"/>
                </a:cubicBezTo>
                <a:cubicBezTo>
                  <a:pt x="10322346" y="6921397"/>
                  <a:pt x="10022655" y="6815264"/>
                  <a:pt x="9776808" y="6887365"/>
                </a:cubicBezTo>
                <a:cubicBezTo>
                  <a:pt x="9530961" y="6959466"/>
                  <a:pt x="9141072" y="6831560"/>
                  <a:pt x="8952397" y="6887365"/>
                </a:cubicBezTo>
                <a:cubicBezTo>
                  <a:pt x="8763722" y="6943170"/>
                  <a:pt x="8464981" y="6866898"/>
                  <a:pt x="8127987" y="6887365"/>
                </a:cubicBezTo>
                <a:cubicBezTo>
                  <a:pt x="7790993" y="6907832"/>
                  <a:pt x="7835468" y="6872070"/>
                  <a:pt x="7669337" y="6887365"/>
                </a:cubicBezTo>
                <a:cubicBezTo>
                  <a:pt x="7503206" y="6902660"/>
                  <a:pt x="7544642" y="6877262"/>
                  <a:pt x="7454526" y="6887365"/>
                </a:cubicBezTo>
                <a:cubicBezTo>
                  <a:pt x="7364410" y="6897468"/>
                  <a:pt x="7160837" y="6852582"/>
                  <a:pt x="6995875" y="6887365"/>
                </a:cubicBezTo>
                <a:cubicBezTo>
                  <a:pt x="6830913" y="6922148"/>
                  <a:pt x="6701576" y="6872979"/>
                  <a:pt x="6415304" y="6887365"/>
                </a:cubicBezTo>
                <a:cubicBezTo>
                  <a:pt x="6129032" y="6901751"/>
                  <a:pt x="6063517" y="6863939"/>
                  <a:pt x="5956654" y="6887365"/>
                </a:cubicBezTo>
                <a:cubicBezTo>
                  <a:pt x="5849791" y="6910791"/>
                  <a:pt x="5314796" y="6800702"/>
                  <a:pt x="5132243" y="6887365"/>
                </a:cubicBezTo>
                <a:cubicBezTo>
                  <a:pt x="4949690" y="6974028"/>
                  <a:pt x="4753054" y="6827909"/>
                  <a:pt x="4429753" y="6887365"/>
                </a:cubicBezTo>
                <a:cubicBezTo>
                  <a:pt x="4106452" y="6946821"/>
                  <a:pt x="4008030" y="6856726"/>
                  <a:pt x="3727263" y="6887365"/>
                </a:cubicBezTo>
                <a:cubicBezTo>
                  <a:pt x="3446496" y="6918004"/>
                  <a:pt x="3541260" y="6877028"/>
                  <a:pt x="3390532" y="6887365"/>
                </a:cubicBezTo>
                <a:cubicBezTo>
                  <a:pt x="3239804" y="6897702"/>
                  <a:pt x="2934651" y="6851054"/>
                  <a:pt x="2809961" y="6887365"/>
                </a:cubicBezTo>
                <a:cubicBezTo>
                  <a:pt x="2685271" y="6923676"/>
                  <a:pt x="2393670" y="6827324"/>
                  <a:pt x="1985551" y="6887365"/>
                </a:cubicBezTo>
                <a:cubicBezTo>
                  <a:pt x="1577432" y="6947406"/>
                  <a:pt x="1480849" y="6838080"/>
                  <a:pt x="1161141" y="6887365"/>
                </a:cubicBezTo>
                <a:cubicBezTo>
                  <a:pt x="841433" y="6936650"/>
                  <a:pt x="364386" y="6791154"/>
                  <a:pt x="0" y="6887365"/>
                </a:cubicBezTo>
                <a:cubicBezTo>
                  <a:pt x="-11361" y="6722814"/>
                  <a:pt x="57590" y="6535703"/>
                  <a:pt x="0" y="6382292"/>
                </a:cubicBezTo>
                <a:cubicBezTo>
                  <a:pt x="-57590" y="6228881"/>
                  <a:pt x="56451" y="6041581"/>
                  <a:pt x="0" y="5808344"/>
                </a:cubicBezTo>
                <a:cubicBezTo>
                  <a:pt x="-56451" y="5575107"/>
                  <a:pt x="33505" y="5383373"/>
                  <a:pt x="0" y="5165524"/>
                </a:cubicBezTo>
                <a:cubicBezTo>
                  <a:pt x="-33505" y="4947675"/>
                  <a:pt x="3681" y="4657202"/>
                  <a:pt x="0" y="4453829"/>
                </a:cubicBezTo>
                <a:cubicBezTo>
                  <a:pt x="-3681" y="4250456"/>
                  <a:pt x="26548" y="3957247"/>
                  <a:pt x="0" y="3811009"/>
                </a:cubicBezTo>
                <a:cubicBezTo>
                  <a:pt x="-26548" y="3664771"/>
                  <a:pt x="58191" y="3390472"/>
                  <a:pt x="0" y="3099314"/>
                </a:cubicBezTo>
                <a:cubicBezTo>
                  <a:pt x="-58191" y="2808157"/>
                  <a:pt x="42012" y="2716803"/>
                  <a:pt x="0" y="2594241"/>
                </a:cubicBezTo>
                <a:cubicBezTo>
                  <a:pt x="-42012" y="2471679"/>
                  <a:pt x="39468" y="2246468"/>
                  <a:pt x="0" y="2020294"/>
                </a:cubicBezTo>
                <a:cubicBezTo>
                  <a:pt x="-39468" y="1794120"/>
                  <a:pt x="46717" y="1719838"/>
                  <a:pt x="0" y="1584094"/>
                </a:cubicBezTo>
                <a:cubicBezTo>
                  <a:pt x="-46717" y="1448350"/>
                  <a:pt x="59906" y="1309312"/>
                  <a:pt x="0" y="1079021"/>
                </a:cubicBezTo>
                <a:cubicBezTo>
                  <a:pt x="-59906" y="848730"/>
                  <a:pt x="47561" y="840651"/>
                  <a:pt x="0" y="642821"/>
                </a:cubicBezTo>
                <a:cubicBezTo>
                  <a:pt x="-47561" y="444991"/>
                  <a:pt x="65717" y="19614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0721003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2E980F-082F-7A74-D901-500BA78F9479}"/>
              </a:ext>
            </a:extLst>
          </p:cNvPr>
          <p:cNvSpPr txBox="1"/>
          <p:nvPr/>
        </p:nvSpPr>
        <p:spPr>
          <a:xfrm>
            <a:off x="7204436" y="571361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pic>
        <p:nvPicPr>
          <p:cNvPr id="5" name="Picture 4" descr="A hand with glowing blue lights&#10;&#10;Description automatically generated with medium confidence">
            <a:extLst>
              <a:ext uri="{FF2B5EF4-FFF2-40B4-BE49-F238E27FC236}">
                <a16:creationId xmlns:a16="http://schemas.microsoft.com/office/drawing/2014/main" id="{C68C9027-D497-0702-828A-AFE7D666C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4" r="3" b="2"/>
          <a:stretch/>
        </p:blipFill>
        <p:spPr>
          <a:xfrm rot="16200000">
            <a:off x="-200455" y="185211"/>
            <a:ext cx="6853224" cy="6532173"/>
          </a:xfrm>
          <a:custGeom>
            <a:avLst/>
            <a:gdLst>
              <a:gd name="connsiteX0" fmla="*/ 0 w 6853224"/>
              <a:gd name="connsiteY0" fmla="*/ 0 h 6532173"/>
              <a:gd name="connsiteX1" fmla="*/ 639634 w 6853224"/>
              <a:gd name="connsiteY1" fmla="*/ 0 h 6532173"/>
              <a:gd name="connsiteX2" fmla="*/ 1142204 w 6853224"/>
              <a:gd name="connsiteY2" fmla="*/ 0 h 6532173"/>
              <a:gd name="connsiteX3" fmla="*/ 1507709 w 6853224"/>
              <a:gd name="connsiteY3" fmla="*/ 0 h 6532173"/>
              <a:gd name="connsiteX4" fmla="*/ 1873215 w 6853224"/>
              <a:gd name="connsiteY4" fmla="*/ 0 h 6532173"/>
              <a:gd name="connsiteX5" fmla="*/ 2238720 w 6853224"/>
              <a:gd name="connsiteY5" fmla="*/ 0 h 6532173"/>
              <a:gd name="connsiteX6" fmla="*/ 2946886 w 6853224"/>
              <a:gd name="connsiteY6" fmla="*/ 0 h 6532173"/>
              <a:gd name="connsiteX7" fmla="*/ 3380924 w 6853224"/>
              <a:gd name="connsiteY7" fmla="*/ 0 h 6532173"/>
              <a:gd name="connsiteX8" fmla="*/ 4089090 w 6853224"/>
              <a:gd name="connsiteY8" fmla="*/ 0 h 6532173"/>
              <a:gd name="connsiteX9" fmla="*/ 4797257 w 6853224"/>
              <a:gd name="connsiteY9" fmla="*/ 0 h 6532173"/>
              <a:gd name="connsiteX10" fmla="*/ 5162762 w 6853224"/>
              <a:gd name="connsiteY10" fmla="*/ 0 h 6532173"/>
              <a:gd name="connsiteX11" fmla="*/ 5665332 w 6853224"/>
              <a:gd name="connsiteY11" fmla="*/ 0 h 6532173"/>
              <a:gd name="connsiteX12" fmla="*/ 6030837 w 6853224"/>
              <a:gd name="connsiteY12" fmla="*/ 0 h 6532173"/>
              <a:gd name="connsiteX13" fmla="*/ 6853224 w 6853224"/>
              <a:gd name="connsiteY13" fmla="*/ 0 h 6532173"/>
              <a:gd name="connsiteX14" fmla="*/ 6853224 w 6853224"/>
              <a:gd name="connsiteY14" fmla="*/ 528512 h 6532173"/>
              <a:gd name="connsiteX15" fmla="*/ 6853224 w 6853224"/>
              <a:gd name="connsiteY15" fmla="*/ 1252990 h 6532173"/>
              <a:gd name="connsiteX16" fmla="*/ 6853224 w 6853224"/>
              <a:gd name="connsiteY16" fmla="*/ 1912145 h 6532173"/>
              <a:gd name="connsiteX17" fmla="*/ 6853224 w 6853224"/>
              <a:gd name="connsiteY17" fmla="*/ 2375336 h 6532173"/>
              <a:gd name="connsiteX18" fmla="*/ 6853224 w 6853224"/>
              <a:gd name="connsiteY18" fmla="*/ 2969170 h 6532173"/>
              <a:gd name="connsiteX19" fmla="*/ 6853224 w 6853224"/>
              <a:gd name="connsiteY19" fmla="*/ 3432360 h 6532173"/>
              <a:gd name="connsiteX20" fmla="*/ 6853224 w 6853224"/>
              <a:gd name="connsiteY20" fmla="*/ 3960872 h 6532173"/>
              <a:gd name="connsiteX21" fmla="*/ 6853224 w 6853224"/>
              <a:gd name="connsiteY21" fmla="*/ 4489384 h 6532173"/>
              <a:gd name="connsiteX22" fmla="*/ 6853224 w 6853224"/>
              <a:gd name="connsiteY22" fmla="*/ 5213862 h 6532173"/>
              <a:gd name="connsiteX23" fmla="*/ 6853224 w 6853224"/>
              <a:gd name="connsiteY23" fmla="*/ 5742374 h 6532173"/>
              <a:gd name="connsiteX24" fmla="*/ 6853224 w 6853224"/>
              <a:gd name="connsiteY24" fmla="*/ 6532173 h 6532173"/>
              <a:gd name="connsiteX25" fmla="*/ 6282122 w 6853224"/>
              <a:gd name="connsiteY25" fmla="*/ 6532173 h 6532173"/>
              <a:gd name="connsiteX26" fmla="*/ 5711020 w 6853224"/>
              <a:gd name="connsiteY26" fmla="*/ 6532173 h 6532173"/>
              <a:gd name="connsiteX27" fmla="*/ 5071386 w 6853224"/>
              <a:gd name="connsiteY27" fmla="*/ 6532173 h 6532173"/>
              <a:gd name="connsiteX28" fmla="*/ 4363219 w 6853224"/>
              <a:gd name="connsiteY28" fmla="*/ 6532173 h 6532173"/>
              <a:gd name="connsiteX29" fmla="*/ 3860650 w 6853224"/>
              <a:gd name="connsiteY29" fmla="*/ 6532173 h 6532173"/>
              <a:gd name="connsiteX30" fmla="*/ 3289548 w 6853224"/>
              <a:gd name="connsiteY30" fmla="*/ 6532173 h 6532173"/>
              <a:gd name="connsiteX31" fmla="*/ 2649913 w 6853224"/>
              <a:gd name="connsiteY31" fmla="*/ 6532173 h 6532173"/>
              <a:gd name="connsiteX32" fmla="*/ 2010279 w 6853224"/>
              <a:gd name="connsiteY32" fmla="*/ 6532173 h 6532173"/>
              <a:gd name="connsiteX33" fmla="*/ 1439177 w 6853224"/>
              <a:gd name="connsiteY33" fmla="*/ 6532173 h 6532173"/>
              <a:gd name="connsiteX34" fmla="*/ 1005140 w 6853224"/>
              <a:gd name="connsiteY34" fmla="*/ 6532173 h 6532173"/>
              <a:gd name="connsiteX35" fmla="*/ 0 w 6853224"/>
              <a:gd name="connsiteY35" fmla="*/ 6532173 h 6532173"/>
              <a:gd name="connsiteX36" fmla="*/ 0 w 6853224"/>
              <a:gd name="connsiteY36" fmla="*/ 6134304 h 6532173"/>
              <a:gd name="connsiteX37" fmla="*/ 0 w 6853224"/>
              <a:gd name="connsiteY37" fmla="*/ 5605792 h 6532173"/>
              <a:gd name="connsiteX38" fmla="*/ 0 w 6853224"/>
              <a:gd name="connsiteY38" fmla="*/ 4946636 h 6532173"/>
              <a:gd name="connsiteX39" fmla="*/ 0 w 6853224"/>
              <a:gd name="connsiteY39" fmla="*/ 4287481 h 6532173"/>
              <a:gd name="connsiteX40" fmla="*/ 0 w 6853224"/>
              <a:gd name="connsiteY40" fmla="*/ 3628325 h 6532173"/>
              <a:gd name="connsiteX41" fmla="*/ 0 w 6853224"/>
              <a:gd name="connsiteY41" fmla="*/ 3034491 h 6532173"/>
              <a:gd name="connsiteX42" fmla="*/ 0 w 6853224"/>
              <a:gd name="connsiteY42" fmla="*/ 2310014 h 6532173"/>
              <a:gd name="connsiteX43" fmla="*/ 0 w 6853224"/>
              <a:gd name="connsiteY43" fmla="*/ 1781502 h 6532173"/>
              <a:gd name="connsiteX44" fmla="*/ 0 w 6853224"/>
              <a:gd name="connsiteY44" fmla="*/ 1383633 h 6532173"/>
              <a:gd name="connsiteX45" fmla="*/ 0 w 6853224"/>
              <a:gd name="connsiteY45" fmla="*/ 920443 h 6532173"/>
              <a:gd name="connsiteX46" fmla="*/ 0 w 6853224"/>
              <a:gd name="connsiteY46" fmla="*/ 0 h 653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853224" h="6532173" fill="none" extrusionOk="0">
                <a:moveTo>
                  <a:pt x="0" y="0"/>
                </a:moveTo>
                <a:cubicBezTo>
                  <a:pt x="197330" y="-57462"/>
                  <a:pt x="416828" y="56071"/>
                  <a:pt x="639634" y="0"/>
                </a:cubicBezTo>
                <a:cubicBezTo>
                  <a:pt x="862440" y="-56071"/>
                  <a:pt x="926270" y="27492"/>
                  <a:pt x="1142204" y="0"/>
                </a:cubicBezTo>
                <a:cubicBezTo>
                  <a:pt x="1358138" y="-27492"/>
                  <a:pt x="1355130" y="38642"/>
                  <a:pt x="1507709" y="0"/>
                </a:cubicBezTo>
                <a:cubicBezTo>
                  <a:pt x="1660288" y="-38642"/>
                  <a:pt x="1734613" y="17299"/>
                  <a:pt x="1873215" y="0"/>
                </a:cubicBezTo>
                <a:cubicBezTo>
                  <a:pt x="2011817" y="-17299"/>
                  <a:pt x="2094713" y="8185"/>
                  <a:pt x="2238720" y="0"/>
                </a:cubicBezTo>
                <a:cubicBezTo>
                  <a:pt x="2382728" y="-8185"/>
                  <a:pt x="2684726" y="45808"/>
                  <a:pt x="2946886" y="0"/>
                </a:cubicBezTo>
                <a:cubicBezTo>
                  <a:pt x="3209046" y="-45808"/>
                  <a:pt x="3165964" y="48387"/>
                  <a:pt x="3380924" y="0"/>
                </a:cubicBezTo>
                <a:cubicBezTo>
                  <a:pt x="3595884" y="-48387"/>
                  <a:pt x="3874431" y="12350"/>
                  <a:pt x="4089090" y="0"/>
                </a:cubicBezTo>
                <a:cubicBezTo>
                  <a:pt x="4303749" y="-12350"/>
                  <a:pt x="4571762" y="78658"/>
                  <a:pt x="4797257" y="0"/>
                </a:cubicBezTo>
                <a:cubicBezTo>
                  <a:pt x="5022752" y="-78658"/>
                  <a:pt x="5089088" y="39911"/>
                  <a:pt x="5162762" y="0"/>
                </a:cubicBezTo>
                <a:cubicBezTo>
                  <a:pt x="5236437" y="-39911"/>
                  <a:pt x="5559308" y="28603"/>
                  <a:pt x="5665332" y="0"/>
                </a:cubicBezTo>
                <a:cubicBezTo>
                  <a:pt x="5771356" y="-28603"/>
                  <a:pt x="5895206" y="5074"/>
                  <a:pt x="6030837" y="0"/>
                </a:cubicBezTo>
                <a:cubicBezTo>
                  <a:pt x="6166469" y="-5074"/>
                  <a:pt x="6504325" y="54229"/>
                  <a:pt x="6853224" y="0"/>
                </a:cubicBezTo>
                <a:cubicBezTo>
                  <a:pt x="6864784" y="206483"/>
                  <a:pt x="6851736" y="398285"/>
                  <a:pt x="6853224" y="528512"/>
                </a:cubicBezTo>
                <a:cubicBezTo>
                  <a:pt x="6854712" y="658739"/>
                  <a:pt x="6778785" y="979163"/>
                  <a:pt x="6853224" y="1252990"/>
                </a:cubicBezTo>
                <a:cubicBezTo>
                  <a:pt x="6927663" y="1526817"/>
                  <a:pt x="6824611" y="1664049"/>
                  <a:pt x="6853224" y="1912145"/>
                </a:cubicBezTo>
                <a:cubicBezTo>
                  <a:pt x="6881837" y="2160241"/>
                  <a:pt x="6842519" y="2145950"/>
                  <a:pt x="6853224" y="2375336"/>
                </a:cubicBezTo>
                <a:cubicBezTo>
                  <a:pt x="6863929" y="2604722"/>
                  <a:pt x="6784622" y="2747901"/>
                  <a:pt x="6853224" y="2969170"/>
                </a:cubicBezTo>
                <a:cubicBezTo>
                  <a:pt x="6921826" y="3190439"/>
                  <a:pt x="6826913" y="3295672"/>
                  <a:pt x="6853224" y="3432360"/>
                </a:cubicBezTo>
                <a:cubicBezTo>
                  <a:pt x="6879535" y="3569048"/>
                  <a:pt x="6809672" y="3724261"/>
                  <a:pt x="6853224" y="3960872"/>
                </a:cubicBezTo>
                <a:cubicBezTo>
                  <a:pt x="6896776" y="4197483"/>
                  <a:pt x="6798183" y="4365475"/>
                  <a:pt x="6853224" y="4489384"/>
                </a:cubicBezTo>
                <a:cubicBezTo>
                  <a:pt x="6908265" y="4613293"/>
                  <a:pt x="6772603" y="4855937"/>
                  <a:pt x="6853224" y="5213862"/>
                </a:cubicBezTo>
                <a:cubicBezTo>
                  <a:pt x="6933845" y="5571787"/>
                  <a:pt x="6828972" y="5502735"/>
                  <a:pt x="6853224" y="5742374"/>
                </a:cubicBezTo>
                <a:cubicBezTo>
                  <a:pt x="6877476" y="5982013"/>
                  <a:pt x="6815118" y="6360568"/>
                  <a:pt x="6853224" y="6532173"/>
                </a:cubicBezTo>
                <a:cubicBezTo>
                  <a:pt x="6635084" y="6587053"/>
                  <a:pt x="6527369" y="6506316"/>
                  <a:pt x="6282122" y="6532173"/>
                </a:cubicBezTo>
                <a:cubicBezTo>
                  <a:pt x="6036875" y="6558030"/>
                  <a:pt x="5910690" y="6499764"/>
                  <a:pt x="5711020" y="6532173"/>
                </a:cubicBezTo>
                <a:cubicBezTo>
                  <a:pt x="5511350" y="6564582"/>
                  <a:pt x="5316580" y="6531440"/>
                  <a:pt x="5071386" y="6532173"/>
                </a:cubicBezTo>
                <a:cubicBezTo>
                  <a:pt x="4826192" y="6532906"/>
                  <a:pt x="4521235" y="6511275"/>
                  <a:pt x="4363219" y="6532173"/>
                </a:cubicBezTo>
                <a:cubicBezTo>
                  <a:pt x="4205203" y="6553071"/>
                  <a:pt x="4002686" y="6519689"/>
                  <a:pt x="3860650" y="6532173"/>
                </a:cubicBezTo>
                <a:cubicBezTo>
                  <a:pt x="3718614" y="6544657"/>
                  <a:pt x="3526340" y="6525352"/>
                  <a:pt x="3289548" y="6532173"/>
                </a:cubicBezTo>
                <a:cubicBezTo>
                  <a:pt x="3052756" y="6538994"/>
                  <a:pt x="2924469" y="6488372"/>
                  <a:pt x="2649913" y="6532173"/>
                </a:cubicBezTo>
                <a:cubicBezTo>
                  <a:pt x="2375357" y="6575974"/>
                  <a:pt x="2145016" y="6478445"/>
                  <a:pt x="2010279" y="6532173"/>
                </a:cubicBezTo>
                <a:cubicBezTo>
                  <a:pt x="1875542" y="6585901"/>
                  <a:pt x="1705052" y="6530719"/>
                  <a:pt x="1439177" y="6532173"/>
                </a:cubicBezTo>
                <a:cubicBezTo>
                  <a:pt x="1173302" y="6533627"/>
                  <a:pt x="1214177" y="6497555"/>
                  <a:pt x="1005140" y="6532173"/>
                </a:cubicBezTo>
                <a:cubicBezTo>
                  <a:pt x="796103" y="6566791"/>
                  <a:pt x="390623" y="6476330"/>
                  <a:pt x="0" y="6532173"/>
                </a:cubicBezTo>
                <a:cubicBezTo>
                  <a:pt x="-32146" y="6409371"/>
                  <a:pt x="20667" y="6307016"/>
                  <a:pt x="0" y="6134304"/>
                </a:cubicBezTo>
                <a:cubicBezTo>
                  <a:pt x="-20667" y="5961592"/>
                  <a:pt x="41935" y="5789791"/>
                  <a:pt x="0" y="5605792"/>
                </a:cubicBezTo>
                <a:cubicBezTo>
                  <a:pt x="-41935" y="5421793"/>
                  <a:pt x="23448" y="5159241"/>
                  <a:pt x="0" y="4946636"/>
                </a:cubicBezTo>
                <a:cubicBezTo>
                  <a:pt x="-23448" y="4734031"/>
                  <a:pt x="45618" y="4603757"/>
                  <a:pt x="0" y="4287481"/>
                </a:cubicBezTo>
                <a:cubicBezTo>
                  <a:pt x="-45618" y="3971206"/>
                  <a:pt x="49613" y="3778941"/>
                  <a:pt x="0" y="3628325"/>
                </a:cubicBezTo>
                <a:cubicBezTo>
                  <a:pt x="-49613" y="3477709"/>
                  <a:pt x="9528" y="3187145"/>
                  <a:pt x="0" y="3034491"/>
                </a:cubicBezTo>
                <a:cubicBezTo>
                  <a:pt x="-9528" y="2881837"/>
                  <a:pt x="50347" y="2603962"/>
                  <a:pt x="0" y="2310014"/>
                </a:cubicBezTo>
                <a:cubicBezTo>
                  <a:pt x="-50347" y="2016066"/>
                  <a:pt x="23477" y="1999003"/>
                  <a:pt x="0" y="1781502"/>
                </a:cubicBezTo>
                <a:cubicBezTo>
                  <a:pt x="-23477" y="1564001"/>
                  <a:pt x="19992" y="1548063"/>
                  <a:pt x="0" y="1383633"/>
                </a:cubicBezTo>
                <a:cubicBezTo>
                  <a:pt x="-19992" y="1219203"/>
                  <a:pt x="51349" y="1053200"/>
                  <a:pt x="0" y="920443"/>
                </a:cubicBezTo>
                <a:cubicBezTo>
                  <a:pt x="-51349" y="787686"/>
                  <a:pt x="81433" y="191055"/>
                  <a:pt x="0" y="0"/>
                </a:cubicBezTo>
                <a:close/>
              </a:path>
              <a:path w="6853224" h="6532173" stroke="0" extrusionOk="0">
                <a:moveTo>
                  <a:pt x="0" y="0"/>
                </a:moveTo>
                <a:cubicBezTo>
                  <a:pt x="269031" y="-43002"/>
                  <a:pt x="413788" y="49469"/>
                  <a:pt x="571102" y="0"/>
                </a:cubicBezTo>
                <a:cubicBezTo>
                  <a:pt x="728416" y="-49469"/>
                  <a:pt x="1067126" y="11737"/>
                  <a:pt x="1279268" y="0"/>
                </a:cubicBezTo>
                <a:cubicBezTo>
                  <a:pt x="1491410" y="-11737"/>
                  <a:pt x="1636448" y="58097"/>
                  <a:pt x="1781838" y="0"/>
                </a:cubicBezTo>
                <a:cubicBezTo>
                  <a:pt x="1927228" y="-58097"/>
                  <a:pt x="2047635" y="23344"/>
                  <a:pt x="2147344" y="0"/>
                </a:cubicBezTo>
                <a:cubicBezTo>
                  <a:pt x="2247053" y="-23344"/>
                  <a:pt x="2440473" y="38151"/>
                  <a:pt x="2581381" y="0"/>
                </a:cubicBezTo>
                <a:cubicBezTo>
                  <a:pt x="2722289" y="-38151"/>
                  <a:pt x="2953071" y="49283"/>
                  <a:pt x="3152483" y="0"/>
                </a:cubicBezTo>
                <a:cubicBezTo>
                  <a:pt x="3351895" y="-49283"/>
                  <a:pt x="3514977" y="51573"/>
                  <a:pt x="3860650" y="0"/>
                </a:cubicBezTo>
                <a:cubicBezTo>
                  <a:pt x="4206323" y="-51573"/>
                  <a:pt x="4251833" y="29132"/>
                  <a:pt x="4363219" y="0"/>
                </a:cubicBezTo>
                <a:cubicBezTo>
                  <a:pt x="4474605" y="-29132"/>
                  <a:pt x="4587226" y="16002"/>
                  <a:pt x="4728725" y="0"/>
                </a:cubicBezTo>
                <a:cubicBezTo>
                  <a:pt x="4870224" y="-16002"/>
                  <a:pt x="4980742" y="11070"/>
                  <a:pt x="5162762" y="0"/>
                </a:cubicBezTo>
                <a:cubicBezTo>
                  <a:pt x="5344782" y="-11070"/>
                  <a:pt x="5588830" y="40433"/>
                  <a:pt x="5802396" y="0"/>
                </a:cubicBezTo>
                <a:cubicBezTo>
                  <a:pt x="6015962" y="-40433"/>
                  <a:pt x="6029783" y="6450"/>
                  <a:pt x="6236434" y="0"/>
                </a:cubicBezTo>
                <a:cubicBezTo>
                  <a:pt x="6443085" y="-6450"/>
                  <a:pt x="6656618" y="12178"/>
                  <a:pt x="6853224" y="0"/>
                </a:cubicBezTo>
                <a:cubicBezTo>
                  <a:pt x="6863380" y="172619"/>
                  <a:pt x="6813745" y="429168"/>
                  <a:pt x="6853224" y="659156"/>
                </a:cubicBezTo>
                <a:cubicBezTo>
                  <a:pt x="6892703" y="889144"/>
                  <a:pt x="6831545" y="965884"/>
                  <a:pt x="6853224" y="1122346"/>
                </a:cubicBezTo>
                <a:cubicBezTo>
                  <a:pt x="6874903" y="1278808"/>
                  <a:pt x="6806220" y="1429219"/>
                  <a:pt x="6853224" y="1585537"/>
                </a:cubicBezTo>
                <a:cubicBezTo>
                  <a:pt x="6900228" y="1741855"/>
                  <a:pt x="6813030" y="1944985"/>
                  <a:pt x="6853224" y="2114049"/>
                </a:cubicBezTo>
                <a:cubicBezTo>
                  <a:pt x="6893418" y="2283113"/>
                  <a:pt x="6819208" y="2406406"/>
                  <a:pt x="6853224" y="2577239"/>
                </a:cubicBezTo>
                <a:cubicBezTo>
                  <a:pt x="6887240" y="2748072"/>
                  <a:pt x="6829604" y="2883356"/>
                  <a:pt x="6853224" y="2975108"/>
                </a:cubicBezTo>
                <a:cubicBezTo>
                  <a:pt x="6876844" y="3066860"/>
                  <a:pt x="6807798" y="3283625"/>
                  <a:pt x="6853224" y="3372977"/>
                </a:cubicBezTo>
                <a:cubicBezTo>
                  <a:pt x="6898650" y="3462329"/>
                  <a:pt x="6801173" y="3848248"/>
                  <a:pt x="6853224" y="4032132"/>
                </a:cubicBezTo>
                <a:cubicBezTo>
                  <a:pt x="6905275" y="4216017"/>
                  <a:pt x="6798222" y="4494257"/>
                  <a:pt x="6853224" y="4691288"/>
                </a:cubicBezTo>
                <a:cubicBezTo>
                  <a:pt x="6908226" y="4888319"/>
                  <a:pt x="6813217" y="5047172"/>
                  <a:pt x="6853224" y="5285122"/>
                </a:cubicBezTo>
                <a:cubicBezTo>
                  <a:pt x="6893231" y="5523072"/>
                  <a:pt x="6851465" y="5494529"/>
                  <a:pt x="6853224" y="5682991"/>
                </a:cubicBezTo>
                <a:cubicBezTo>
                  <a:pt x="6854983" y="5871453"/>
                  <a:pt x="6816704" y="6162305"/>
                  <a:pt x="6853224" y="6532173"/>
                </a:cubicBezTo>
                <a:cubicBezTo>
                  <a:pt x="6650215" y="6566290"/>
                  <a:pt x="6568832" y="6499474"/>
                  <a:pt x="6419186" y="6532173"/>
                </a:cubicBezTo>
                <a:cubicBezTo>
                  <a:pt x="6269540" y="6564872"/>
                  <a:pt x="6132440" y="6525347"/>
                  <a:pt x="6053681" y="6532173"/>
                </a:cubicBezTo>
                <a:cubicBezTo>
                  <a:pt x="5974923" y="6538999"/>
                  <a:pt x="5670354" y="6504443"/>
                  <a:pt x="5414047" y="6532173"/>
                </a:cubicBezTo>
                <a:cubicBezTo>
                  <a:pt x="5157740" y="6559903"/>
                  <a:pt x="5063708" y="6511011"/>
                  <a:pt x="4911477" y="6532173"/>
                </a:cubicBezTo>
                <a:cubicBezTo>
                  <a:pt x="4759246" y="6553335"/>
                  <a:pt x="4505773" y="6525763"/>
                  <a:pt x="4271843" y="6532173"/>
                </a:cubicBezTo>
                <a:cubicBezTo>
                  <a:pt x="4037913" y="6538583"/>
                  <a:pt x="3865175" y="6513804"/>
                  <a:pt x="3700741" y="6532173"/>
                </a:cubicBezTo>
                <a:cubicBezTo>
                  <a:pt x="3536307" y="6550542"/>
                  <a:pt x="3379959" y="6465050"/>
                  <a:pt x="3129639" y="6532173"/>
                </a:cubicBezTo>
                <a:cubicBezTo>
                  <a:pt x="2879319" y="6599296"/>
                  <a:pt x="2659411" y="6477067"/>
                  <a:pt x="2490005" y="6532173"/>
                </a:cubicBezTo>
                <a:cubicBezTo>
                  <a:pt x="2320599" y="6587279"/>
                  <a:pt x="2137142" y="6492668"/>
                  <a:pt x="1850370" y="6532173"/>
                </a:cubicBezTo>
                <a:cubicBezTo>
                  <a:pt x="1563599" y="6571678"/>
                  <a:pt x="1400183" y="6512485"/>
                  <a:pt x="1279268" y="6532173"/>
                </a:cubicBezTo>
                <a:cubicBezTo>
                  <a:pt x="1158353" y="6551861"/>
                  <a:pt x="963073" y="6530198"/>
                  <a:pt x="708166" y="6532173"/>
                </a:cubicBezTo>
                <a:cubicBezTo>
                  <a:pt x="453259" y="6534148"/>
                  <a:pt x="175260" y="6496810"/>
                  <a:pt x="0" y="6532173"/>
                </a:cubicBezTo>
                <a:cubicBezTo>
                  <a:pt x="-48280" y="6330140"/>
                  <a:pt x="16460" y="6268601"/>
                  <a:pt x="0" y="6068983"/>
                </a:cubicBezTo>
                <a:cubicBezTo>
                  <a:pt x="-16460" y="5869365"/>
                  <a:pt x="50089" y="5701352"/>
                  <a:pt x="0" y="5605792"/>
                </a:cubicBezTo>
                <a:cubicBezTo>
                  <a:pt x="-50089" y="5510232"/>
                  <a:pt x="28957" y="5217517"/>
                  <a:pt x="0" y="5011958"/>
                </a:cubicBezTo>
                <a:cubicBezTo>
                  <a:pt x="-28957" y="4806399"/>
                  <a:pt x="1296" y="4584395"/>
                  <a:pt x="0" y="4352803"/>
                </a:cubicBezTo>
                <a:cubicBezTo>
                  <a:pt x="-1296" y="4121211"/>
                  <a:pt x="35355" y="3840437"/>
                  <a:pt x="0" y="3628325"/>
                </a:cubicBezTo>
                <a:cubicBezTo>
                  <a:pt x="-35355" y="3416213"/>
                  <a:pt x="41428" y="3183462"/>
                  <a:pt x="0" y="2903848"/>
                </a:cubicBezTo>
                <a:cubicBezTo>
                  <a:pt x="-41428" y="2624234"/>
                  <a:pt x="32848" y="2682696"/>
                  <a:pt x="0" y="2505979"/>
                </a:cubicBezTo>
                <a:cubicBezTo>
                  <a:pt x="-32848" y="2329262"/>
                  <a:pt x="52251" y="2256016"/>
                  <a:pt x="0" y="2042789"/>
                </a:cubicBezTo>
                <a:cubicBezTo>
                  <a:pt x="-52251" y="1829562"/>
                  <a:pt x="6630" y="1742130"/>
                  <a:pt x="0" y="1644920"/>
                </a:cubicBezTo>
                <a:cubicBezTo>
                  <a:pt x="-6630" y="1547710"/>
                  <a:pt x="22086" y="1310764"/>
                  <a:pt x="0" y="1051086"/>
                </a:cubicBezTo>
                <a:cubicBezTo>
                  <a:pt x="-22086" y="791408"/>
                  <a:pt x="18587" y="781037"/>
                  <a:pt x="0" y="653217"/>
                </a:cubicBezTo>
                <a:cubicBezTo>
                  <a:pt x="-18587" y="525397"/>
                  <a:pt x="50003" y="20411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0721003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540E62-45B2-43E4-4AD4-184257F93831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pic>
        <p:nvPicPr>
          <p:cNvPr id="6" name="Picture 5" descr="A hand with glowing blue lights&#10;&#10;Description automatically generated with medium confidence">
            <a:extLst>
              <a:ext uri="{FF2B5EF4-FFF2-40B4-BE49-F238E27FC236}">
                <a16:creationId xmlns:a16="http://schemas.microsoft.com/office/drawing/2014/main" id="{3888455E-EDBA-3A04-D291-966583DDE5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4" r="3" b="2"/>
          <a:stretch/>
        </p:blipFill>
        <p:spPr>
          <a:xfrm rot="16200000">
            <a:off x="10269549" y="109301"/>
            <a:ext cx="1829536" cy="1743828"/>
          </a:xfrm>
          <a:custGeom>
            <a:avLst/>
            <a:gdLst>
              <a:gd name="connsiteX0" fmla="*/ 0 w 1829536"/>
              <a:gd name="connsiteY0" fmla="*/ 0 h 1743828"/>
              <a:gd name="connsiteX1" fmla="*/ 493975 w 1829536"/>
              <a:gd name="connsiteY1" fmla="*/ 0 h 1743828"/>
              <a:gd name="connsiteX2" fmla="*/ 914768 w 1829536"/>
              <a:gd name="connsiteY2" fmla="*/ 0 h 1743828"/>
              <a:gd name="connsiteX3" fmla="*/ 1317266 w 1829536"/>
              <a:gd name="connsiteY3" fmla="*/ 0 h 1743828"/>
              <a:gd name="connsiteX4" fmla="*/ 1829536 w 1829536"/>
              <a:gd name="connsiteY4" fmla="*/ 0 h 1743828"/>
              <a:gd name="connsiteX5" fmla="*/ 1829536 w 1829536"/>
              <a:gd name="connsiteY5" fmla="*/ 598714 h 1743828"/>
              <a:gd name="connsiteX6" fmla="*/ 1829536 w 1829536"/>
              <a:gd name="connsiteY6" fmla="*/ 1214867 h 1743828"/>
              <a:gd name="connsiteX7" fmla="*/ 1829536 w 1829536"/>
              <a:gd name="connsiteY7" fmla="*/ 1743828 h 1743828"/>
              <a:gd name="connsiteX8" fmla="*/ 1335561 w 1829536"/>
              <a:gd name="connsiteY8" fmla="*/ 1743828 h 1743828"/>
              <a:gd name="connsiteX9" fmla="*/ 914768 w 1829536"/>
              <a:gd name="connsiteY9" fmla="*/ 1743828 h 1743828"/>
              <a:gd name="connsiteX10" fmla="*/ 512270 w 1829536"/>
              <a:gd name="connsiteY10" fmla="*/ 1743828 h 1743828"/>
              <a:gd name="connsiteX11" fmla="*/ 0 w 1829536"/>
              <a:gd name="connsiteY11" fmla="*/ 1743828 h 1743828"/>
              <a:gd name="connsiteX12" fmla="*/ 0 w 1829536"/>
              <a:gd name="connsiteY12" fmla="*/ 1197429 h 1743828"/>
              <a:gd name="connsiteX13" fmla="*/ 0 w 1829536"/>
              <a:gd name="connsiteY13" fmla="*/ 616153 h 1743828"/>
              <a:gd name="connsiteX14" fmla="*/ 0 w 1829536"/>
              <a:gd name="connsiteY14" fmla="*/ 0 h 174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9536" h="1743828" fill="none" extrusionOk="0">
                <a:moveTo>
                  <a:pt x="0" y="0"/>
                </a:moveTo>
                <a:cubicBezTo>
                  <a:pt x="219013" y="-4006"/>
                  <a:pt x="323590" y="45067"/>
                  <a:pt x="493975" y="0"/>
                </a:cubicBezTo>
                <a:cubicBezTo>
                  <a:pt x="664360" y="-45067"/>
                  <a:pt x="800286" y="28788"/>
                  <a:pt x="914768" y="0"/>
                </a:cubicBezTo>
                <a:cubicBezTo>
                  <a:pt x="1029250" y="-28788"/>
                  <a:pt x="1195484" y="28956"/>
                  <a:pt x="1317266" y="0"/>
                </a:cubicBezTo>
                <a:cubicBezTo>
                  <a:pt x="1439048" y="-28956"/>
                  <a:pt x="1656164" y="60586"/>
                  <a:pt x="1829536" y="0"/>
                </a:cubicBezTo>
                <a:cubicBezTo>
                  <a:pt x="1899118" y="287237"/>
                  <a:pt x="1758833" y="306462"/>
                  <a:pt x="1829536" y="598714"/>
                </a:cubicBezTo>
                <a:cubicBezTo>
                  <a:pt x="1900239" y="890966"/>
                  <a:pt x="1785731" y="1020588"/>
                  <a:pt x="1829536" y="1214867"/>
                </a:cubicBezTo>
                <a:cubicBezTo>
                  <a:pt x="1873341" y="1409146"/>
                  <a:pt x="1786666" y="1553067"/>
                  <a:pt x="1829536" y="1743828"/>
                </a:cubicBezTo>
                <a:cubicBezTo>
                  <a:pt x="1591450" y="1783552"/>
                  <a:pt x="1488776" y="1727972"/>
                  <a:pt x="1335561" y="1743828"/>
                </a:cubicBezTo>
                <a:cubicBezTo>
                  <a:pt x="1182346" y="1759684"/>
                  <a:pt x="1010173" y="1720414"/>
                  <a:pt x="914768" y="1743828"/>
                </a:cubicBezTo>
                <a:cubicBezTo>
                  <a:pt x="819363" y="1767242"/>
                  <a:pt x="646521" y="1718598"/>
                  <a:pt x="512270" y="1743828"/>
                </a:cubicBezTo>
                <a:cubicBezTo>
                  <a:pt x="378019" y="1769058"/>
                  <a:pt x="208689" y="1695895"/>
                  <a:pt x="0" y="1743828"/>
                </a:cubicBezTo>
                <a:cubicBezTo>
                  <a:pt x="-2413" y="1563443"/>
                  <a:pt x="53076" y="1415852"/>
                  <a:pt x="0" y="1197429"/>
                </a:cubicBezTo>
                <a:cubicBezTo>
                  <a:pt x="-53076" y="979006"/>
                  <a:pt x="41353" y="885076"/>
                  <a:pt x="0" y="616153"/>
                </a:cubicBezTo>
                <a:cubicBezTo>
                  <a:pt x="-41353" y="347230"/>
                  <a:pt x="72690" y="229163"/>
                  <a:pt x="0" y="0"/>
                </a:cubicBezTo>
                <a:close/>
              </a:path>
              <a:path w="1829536" h="1743828" stroke="0" extrusionOk="0">
                <a:moveTo>
                  <a:pt x="0" y="0"/>
                </a:moveTo>
                <a:cubicBezTo>
                  <a:pt x="109689" y="-19827"/>
                  <a:pt x="268698" y="7009"/>
                  <a:pt x="457384" y="0"/>
                </a:cubicBezTo>
                <a:cubicBezTo>
                  <a:pt x="646070" y="-7009"/>
                  <a:pt x="841758" y="11967"/>
                  <a:pt x="951359" y="0"/>
                </a:cubicBezTo>
                <a:cubicBezTo>
                  <a:pt x="1060961" y="-11967"/>
                  <a:pt x="1213163" y="13431"/>
                  <a:pt x="1390447" y="0"/>
                </a:cubicBezTo>
                <a:cubicBezTo>
                  <a:pt x="1567731" y="-13431"/>
                  <a:pt x="1729660" y="38611"/>
                  <a:pt x="1829536" y="0"/>
                </a:cubicBezTo>
                <a:cubicBezTo>
                  <a:pt x="1858697" y="209225"/>
                  <a:pt x="1794432" y="379942"/>
                  <a:pt x="1829536" y="546399"/>
                </a:cubicBezTo>
                <a:cubicBezTo>
                  <a:pt x="1864640" y="712856"/>
                  <a:pt x="1819437" y="813512"/>
                  <a:pt x="1829536" y="1075361"/>
                </a:cubicBezTo>
                <a:cubicBezTo>
                  <a:pt x="1839635" y="1337210"/>
                  <a:pt x="1762687" y="1599127"/>
                  <a:pt x="1829536" y="1743828"/>
                </a:cubicBezTo>
                <a:cubicBezTo>
                  <a:pt x="1684272" y="1784223"/>
                  <a:pt x="1596512" y="1730917"/>
                  <a:pt x="1390447" y="1743828"/>
                </a:cubicBezTo>
                <a:cubicBezTo>
                  <a:pt x="1184382" y="1756739"/>
                  <a:pt x="1116630" y="1732000"/>
                  <a:pt x="914768" y="1743828"/>
                </a:cubicBezTo>
                <a:cubicBezTo>
                  <a:pt x="712906" y="1755656"/>
                  <a:pt x="707528" y="1726982"/>
                  <a:pt x="512270" y="1743828"/>
                </a:cubicBezTo>
                <a:cubicBezTo>
                  <a:pt x="317012" y="1760674"/>
                  <a:pt x="228935" y="1690039"/>
                  <a:pt x="0" y="1743828"/>
                </a:cubicBezTo>
                <a:cubicBezTo>
                  <a:pt x="-1811" y="1556296"/>
                  <a:pt x="2163" y="1356560"/>
                  <a:pt x="0" y="1162552"/>
                </a:cubicBezTo>
                <a:cubicBezTo>
                  <a:pt x="-2163" y="968544"/>
                  <a:pt x="59645" y="803151"/>
                  <a:pt x="0" y="633591"/>
                </a:cubicBezTo>
                <a:cubicBezTo>
                  <a:pt x="-59645" y="464031"/>
                  <a:pt x="9168" y="179975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0721003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92821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6" name="Picture 165" descr="A quote on a pink background&#10;&#10;Description automatically generated">
            <a:extLst>
              <a:ext uri="{FF2B5EF4-FFF2-40B4-BE49-F238E27FC236}">
                <a16:creationId xmlns:a16="http://schemas.microsoft.com/office/drawing/2014/main" id="{87247881-D54E-E208-CBAB-2EA255D66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9" b="9382"/>
          <a:stretch/>
        </p:blipFill>
        <p:spPr>
          <a:xfrm>
            <a:off x="20" y="1282"/>
            <a:ext cx="12191980" cy="6856718"/>
          </a:xfrm>
          <a:custGeom>
            <a:avLst/>
            <a:gdLst>
              <a:gd name="connsiteX0" fmla="*/ 0 w 12191980"/>
              <a:gd name="connsiteY0" fmla="*/ 0 h 6856718"/>
              <a:gd name="connsiteX1" fmla="*/ 458651 w 12191980"/>
              <a:gd name="connsiteY1" fmla="*/ 0 h 6856718"/>
              <a:gd name="connsiteX2" fmla="*/ 917301 w 12191980"/>
              <a:gd name="connsiteY2" fmla="*/ 0 h 6856718"/>
              <a:gd name="connsiteX3" fmla="*/ 1497872 w 12191980"/>
              <a:gd name="connsiteY3" fmla="*/ 0 h 6856718"/>
              <a:gd name="connsiteX4" fmla="*/ 1712683 w 12191980"/>
              <a:gd name="connsiteY4" fmla="*/ 0 h 6856718"/>
              <a:gd name="connsiteX5" fmla="*/ 2049414 w 12191980"/>
              <a:gd name="connsiteY5" fmla="*/ 0 h 6856718"/>
              <a:gd name="connsiteX6" fmla="*/ 2264225 w 12191980"/>
              <a:gd name="connsiteY6" fmla="*/ 0 h 6856718"/>
              <a:gd name="connsiteX7" fmla="*/ 2844795 w 12191980"/>
              <a:gd name="connsiteY7" fmla="*/ 0 h 6856718"/>
              <a:gd name="connsiteX8" fmla="*/ 3181526 w 12191980"/>
              <a:gd name="connsiteY8" fmla="*/ 0 h 6856718"/>
              <a:gd name="connsiteX9" fmla="*/ 3640177 w 12191980"/>
              <a:gd name="connsiteY9" fmla="*/ 0 h 6856718"/>
              <a:gd name="connsiteX10" fmla="*/ 3976908 w 12191980"/>
              <a:gd name="connsiteY10" fmla="*/ 0 h 6856718"/>
              <a:gd name="connsiteX11" fmla="*/ 4435558 w 12191980"/>
              <a:gd name="connsiteY11" fmla="*/ 0 h 6856718"/>
              <a:gd name="connsiteX12" fmla="*/ 4772289 w 12191980"/>
              <a:gd name="connsiteY12" fmla="*/ 0 h 6856718"/>
              <a:gd name="connsiteX13" fmla="*/ 5109020 w 12191980"/>
              <a:gd name="connsiteY13" fmla="*/ 0 h 6856718"/>
              <a:gd name="connsiteX14" fmla="*/ 5445751 w 12191980"/>
              <a:gd name="connsiteY14" fmla="*/ 0 h 6856718"/>
              <a:gd name="connsiteX15" fmla="*/ 6148241 w 12191980"/>
              <a:gd name="connsiteY15" fmla="*/ 0 h 6856718"/>
              <a:gd name="connsiteX16" fmla="*/ 6363052 w 12191980"/>
              <a:gd name="connsiteY16" fmla="*/ 0 h 6856718"/>
              <a:gd name="connsiteX17" fmla="*/ 7187462 w 12191980"/>
              <a:gd name="connsiteY17" fmla="*/ 0 h 6856718"/>
              <a:gd name="connsiteX18" fmla="*/ 7768033 w 12191980"/>
              <a:gd name="connsiteY18" fmla="*/ 0 h 6856718"/>
              <a:gd name="connsiteX19" fmla="*/ 8592443 w 12191980"/>
              <a:gd name="connsiteY19" fmla="*/ 0 h 6856718"/>
              <a:gd name="connsiteX20" fmla="*/ 9173014 w 12191980"/>
              <a:gd name="connsiteY20" fmla="*/ 0 h 6856718"/>
              <a:gd name="connsiteX21" fmla="*/ 9387825 w 12191980"/>
              <a:gd name="connsiteY21" fmla="*/ 0 h 6856718"/>
              <a:gd name="connsiteX22" fmla="*/ 9968395 w 12191980"/>
              <a:gd name="connsiteY22" fmla="*/ 0 h 6856718"/>
              <a:gd name="connsiteX23" fmla="*/ 10670885 w 12191980"/>
              <a:gd name="connsiteY23" fmla="*/ 0 h 6856718"/>
              <a:gd name="connsiteX24" fmla="*/ 11495295 w 12191980"/>
              <a:gd name="connsiteY24" fmla="*/ 0 h 6856718"/>
              <a:gd name="connsiteX25" fmla="*/ 12191980 w 12191980"/>
              <a:gd name="connsiteY25" fmla="*/ 0 h 6856718"/>
              <a:gd name="connsiteX26" fmla="*/ 12191980 w 12191980"/>
              <a:gd name="connsiteY26" fmla="*/ 708528 h 6856718"/>
              <a:gd name="connsiteX27" fmla="*/ 12191980 w 12191980"/>
              <a:gd name="connsiteY27" fmla="*/ 1279921 h 6856718"/>
              <a:gd name="connsiteX28" fmla="*/ 12191980 w 12191980"/>
              <a:gd name="connsiteY28" fmla="*/ 1714179 h 6856718"/>
              <a:gd name="connsiteX29" fmla="*/ 12191980 w 12191980"/>
              <a:gd name="connsiteY29" fmla="*/ 2148438 h 6856718"/>
              <a:gd name="connsiteX30" fmla="*/ 12191980 w 12191980"/>
              <a:gd name="connsiteY30" fmla="*/ 2788399 h 6856718"/>
              <a:gd name="connsiteX31" fmla="*/ 12191980 w 12191980"/>
              <a:gd name="connsiteY31" fmla="*/ 3496926 h 6856718"/>
              <a:gd name="connsiteX32" fmla="*/ 12191980 w 12191980"/>
              <a:gd name="connsiteY32" fmla="*/ 4136887 h 6856718"/>
              <a:gd name="connsiteX33" fmla="*/ 12191980 w 12191980"/>
              <a:gd name="connsiteY33" fmla="*/ 4845414 h 6856718"/>
              <a:gd name="connsiteX34" fmla="*/ 12191980 w 12191980"/>
              <a:gd name="connsiteY34" fmla="*/ 5485374 h 6856718"/>
              <a:gd name="connsiteX35" fmla="*/ 12191980 w 12191980"/>
              <a:gd name="connsiteY35" fmla="*/ 5851066 h 6856718"/>
              <a:gd name="connsiteX36" fmla="*/ 12191980 w 12191980"/>
              <a:gd name="connsiteY36" fmla="*/ 6216758 h 6856718"/>
              <a:gd name="connsiteX37" fmla="*/ 12191980 w 12191980"/>
              <a:gd name="connsiteY37" fmla="*/ 6856718 h 6856718"/>
              <a:gd name="connsiteX38" fmla="*/ 11733329 w 12191980"/>
              <a:gd name="connsiteY38" fmla="*/ 6856718 h 6856718"/>
              <a:gd name="connsiteX39" fmla="*/ 11274679 w 12191980"/>
              <a:gd name="connsiteY39" fmla="*/ 6856718 h 6856718"/>
              <a:gd name="connsiteX40" fmla="*/ 10572188 w 12191980"/>
              <a:gd name="connsiteY40" fmla="*/ 6856718 h 6856718"/>
              <a:gd name="connsiteX41" fmla="*/ 10113538 w 12191980"/>
              <a:gd name="connsiteY41" fmla="*/ 6856718 h 6856718"/>
              <a:gd name="connsiteX42" fmla="*/ 9289128 w 12191980"/>
              <a:gd name="connsiteY42" fmla="*/ 6856718 h 6856718"/>
              <a:gd name="connsiteX43" fmla="*/ 8464718 w 12191980"/>
              <a:gd name="connsiteY43" fmla="*/ 6856718 h 6856718"/>
              <a:gd name="connsiteX44" fmla="*/ 8006067 w 12191980"/>
              <a:gd name="connsiteY44" fmla="*/ 6856718 h 6856718"/>
              <a:gd name="connsiteX45" fmla="*/ 7547416 w 12191980"/>
              <a:gd name="connsiteY45" fmla="*/ 6856718 h 6856718"/>
              <a:gd name="connsiteX46" fmla="*/ 6966846 w 12191980"/>
              <a:gd name="connsiteY46" fmla="*/ 6856718 h 6856718"/>
              <a:gd name="connsiteX47" fmla="*/ 6142436 w 12191980"/>
              <a:gd name="connsiteY47" fmla="*/ 6856718 h 6856718"/>
              <a:gd name="connsiteX48" fmla="*/ 5683785 w 12191980"/>
              <a:gd name="connsiteY48" fmla="*/ 6856718 h 6856718"/>
              <a:gd name="connsiteX49" fmla="*/ 5468974 w 12191980"/>
              <a:gd name="connsiteY49" fmla="*/ 6856718 h 6856718"/>
              <a:gd name="connsiteX50" fmla="*/ 5132243 w 12191980"/>
              <a:gd name="connsiteY50" fmla="*/ 6856718 h 6856718"/>
              <a:gd name="connsiteX51" fmla="*/ 4917432 w 12191980"/>
              <a:gd name="connsiteY51" fmla="*/ 6856718 h 6856718"/>
              <a:gd name="connsiteX52" fmla="*/ 4458781 w 12191980"/>
              <a:gd name="connsiteY52" fmla="*/ 6856718 h 6856718"/>
              <a:gd name="connsiteX53" fmla="*/ 4122050 w 12191980"/>
              <a:gd name="connsiteY53" fmla="*/ 6856718 h 6856718"/>
              <a:gd name="connsiteX54" fmla="*/ 3785320 w 12191980"/>
              <a:gd name="connsiteY54" fmla="*/ 6856718 h 6856718"/>
              <a:gd name="connsiteX55" fmla="*/ 3204749 w 12191980"/>
              <a:gd name="connsiteY55" fmla="*/ 6856718 h 6856718"/>
              <a:gd name="connsiteX56" fmla="*/ 2989938 w 12191980"/>
              <a:gd name="connsiteY56" fmla="*/ 6856718 h 6856718"/>
              <a:gd name="connsiteX57" fmla="*/ 2287448 w 12191980"/>
              <a:gd name="connsiteY57" fmla="*/ 6856718 h 6856718"/>
              <a:gd name="connsiteX58" fmla="*/ 1828797 w 12191980"/>
              <a:gd name="connsiteY58" fmla="*/ 6856718 h 6856718"/>
              <a:gd name="connsiteX59" fmla="*/ 1248227 w 12191980"/>
              <a:gd name="connsiteY59" fmla="*/ 6856718 h 6856718"/>
              <a:gd name="connsiteX60" fmla="*/ 667656 w 12191980"/>
              <a:gd name="connsiteY60" fmla="*/ 6856718 h 6856718"/>
              <a:gd name="connsiteX61" fmla="*/ 0 w 12191980"/>
              <a:gd name="connsiteY61" fmla="*/ 6856718 h 6856718"/>
              <a:gd name="connsiteX62" fmla="*/ 0 w 12191980"/>
              <a:gd name="connsiteY62" fmla="*/ 6148190 h 6856718"/>
              <a:gd name="connsiteX63" fmla="*/ 0 w 12191980"/>
              <a:gd name="connsiteY63" fmla="*/ 5713932 h 6856718"/>
              <a:gd name="connsiteX64" fmla="*/ 0 w 12191980"/>
              <a:gd name="connsiteY64" fmla="*/ 5211106 h 6856718"/>
              <a:gd name="connsiteX65" fmla="*/ 0 w 12191980"/>
              <a:gd name="connsiteY65" fmla="*/ 4708280 h 6856718"/>
              <a:gd name="connsiteX66" fmla="*/ 0 w 12191980"/>
              <a:gd name="connsiteY66" fmla="*/ 4342588 h 6856718"/>
              <a:gd name="connsiteX67" fmla="*/ 0 w 12191980"/>
              <a:gd name="connsiteY67" fmla="*/ 3908329 h 6856718"/>
              <a:gd name="connsiteX68" fmla="*/ 0 w 12191980"/>
              <a:gd name="connsiteY68" fmla="*/ 3268369 h 6856718"/>
              <a:gd name="connsiteX69" fmla="*/ 0 w 12191980"/>
              <a:gd name="connsiteY69" fmla="*/ 2902677 h 6856718"/>
              <a:gd name="connsiteX70" fmla="*/ 0 w 12191980"/>
              <a:gd name="connsiteY70" fmla="*/ 2399851 h 6856718"/>
              <a:gd name="connsiteX71" fmla="*/ 0 w 12191980"/>
              <a:gd name="connsiteY71" fmla="*/ 1897025 h 6856718"/>
              <a:gd name="connsiteX72" fmla="*/ 0 w 12191980"/>
              <a:gd name="connsiteY72" fmla="*/ 1257065 h 6856718"/>
              <a:gd name="connsiteX73" fmla="*/ 0 w 12191980"/>
              <a:gd name="connsiteY73" fmla="*/ 548537 h 6856718"/>
              <a:gd name="connsiteX74" fmla="*/ 0 w 12191980"/>
              <a:gd name="connsiteY74" fmla="*/ 0 h 685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80" h="6856718" fill="none" extrusionOk="0">
                <a:moveTo>
                  <a:pt x="0" y="0"/>
                </a:moveTo>
                <a:cubicBezTo>
                  <a:pt x="116000" y="-5304"/>
                  <a:pt x="284128" y="14339"/>
                  <a:pt x="458651" y="0"/>
                </a:cubicBezTo>
                <a:cubicBezTo>
                  <a:pt x="633174" y="-14339"/>
                  <a:pt x="782160" y="45192"/>
                  <a:pt x="917301" y="0"/>
                </a:cubicBezTo>
                <a:cubicBezTo>
                  <a:pt x="1052442" y="-45192"/>
                  <a:pt x="1244790" y="56088"/>
                  <a:pt x="1497872" y="0"/>
                </a:cubicBezTo>
                <a:cubicBezTo>
                  <a:pt x="1750954" y="-56088"/>
                  <a:pt x="1631136" y="19552"/>
                  <a:pt x="1712683" y="0"/>
                </a:cubicBezTo>
                <a:cubicBezTo>
                  <a:pt x="1794230" y="-19552"/>
                  <a:pt x="1893992" y="15030"/>
                  <a:pt x="2049414" y="0"/>
                </a:cubicBezTo>
                <a:cubicBezTo>
                  <a:pt x="2204836" y="-15030"/>
                  <a:pt x="2182056" y="4899"/>
                  <a:pt x="2264225" y="0"/>
                </a:cubicBezTo>
                <a:cubicBezTo>
                  <a:pt x="2346394" y="-4899"/>
                  <a:pt x="2670882" y="31770"/>
                  <a:pt x="2844795" y="0"/>
                </a:cubicBezTo>
                <a:cubicBezTo>
                  <a:pt x="3018708" y="-31770"/>
                  <a:pt x="3035854" y="31949"/>
                  <a:pt x="3181526" y="0"/>
                </a:cubicBezTo>
                <a:cubicBezTo>
                  <a:pt x="3327198" y="-31949"/>
                  <a:pt x="3437320" y="12494"/>
                  <a:pt x="3640177" y="0"/>
                </a:cubicBezTo>
                <a:cubicBezTo>
                  <a:pt x="3843034" y="-12494"/>
                  <a:pt x="3873990" y="5837"/>
                  <a:pt x="3976908" y="0"/>
                </a:cubicBezTo>
                <a:cubicBezTo>
                  <a:pt x="4079826" y="-5837"/>
                  <a:pt x="4292473" y="31976"/>
                  <a:pt x="4435558" y="0"/>
                </a:cubicBezTo>
                <a:cubicBezTo>
                  <a:pt x="4578643" y="-31976"/>
                  <a:pt x="4652631" y="10168"/>
                  <a:pt x="4772289" y="0"/>
                </a:cubicBezTo>
                <a:cubicBezTo>
                  <a:pt x="4891947" y="-10168"/>
                  <a:pt x="5025872" y="32669"/>
                  <a:pt x="5109020" y="0"/>
                </a:cubicBezTo>
                <a:cubicBezTo>
                  <a:pt x="5192168" y="-32669"/>
                  <a:pt x="5347008" y="14668"/>
                  <a:pt x="5445751" y="0"/>
                </a:cubicBezTo>
                <a:cubicBezTo>
                  <a:pt x="5544494" y="-14668"/>
                  <a:pt x="5899607" y="65501"/>
                  <a:pt x="6148241" y="0"/>
                </a:cubicBezTo>
                <a:cubicBezTo>
                  <a:pt x="6396875" y="-65501"/>
                  <a:pt x="6293906" y="18330"/>
                  <a:pt x="6363052" y="0"/>
                </a:cubicBezTo>
                <a:cubicBezTo>
                  <a:pt x="6432198" y="-18330"/>
                  <a:pt x="6983362" y="38207"/>
                  <a:pt x="7187462" y="0"/>
                </a:cubicBezTo>
                <a:cubicBezTo>
                  <a:pt x="7391562" y="-38207"/>
                  <a:pt x="7488207" y="31817"/>
                  <a:pt x="7768033" y="0"/>
                </a:cubicBezTo>
                <a:cubicBezTo>
                  <a:pt x="8047859" y="-31817"/>
                  <a:pt x="8303461" y="31435"/>
                  <a:pt x="8592443" y="0"/>
                </a:cubicBezTo>
                <a:cubicBezTo>
                  <a:pt x="8881425" y="-31435"/>
                  <a:pt x="9019095" y="37630"/>
                  <a:pt x="9173014" y="0"/>
                </a:cubicBezTo>
                <a:cubicBezTo>
                  <a:pt x="9326933" y="-37630"/>
                  <a:pt x="9304765" y="764"/>
                  <a:pt x="9387825" y="0"/>
                </a:cubicBezTo>
                <a:cubicBezTo>
                  <a:pt x="9470885" y="-764"/>
                  <a:pt x="9787100" y="44327"/>
                  <a:pt x="9968395" y="0"/>
                </a:cubicBezTo>
                <a:cubicBezTo>
                  <a:pt x="10149690" y="-44327"/>
                  <a:pt x="10348375" y="33065"/>
                  <a:pt x="10670885" y="0"/>
                </a:cubicBezTo>
                <a:cubicBezTo>
                  <a:pt x="10993395" y="-33065"/>
                  <a:pt x="11299354" y="60534"/>
                  <a:pt x="11495295" y="0"/>
                </a:cubicBezTo>
                <a:cubicBezTo>
                  <a:pt x="11691236" y="-60534"/>
                  <a:pt x="11875838" y="12538"/>
                  <a:pt x="12191980" y="0"/>
                </a:cubicBezTo>
                <a:cubicBezTo>
                  <a:pt x="12238742" y="305643"/>
                  <a:pt x="12121503" y="391292"/>
                  <a:pt x="12191980" y="708528"/>
                </a:cubicBezTo>
                <a:cubicBezTo>
                  <a:pt x="12262457" y="1025764"/>
                  <a:pt x="12151018" y="1121516"/>
                  <a:pt x="12191980" y="1279921"/>
                </a:cubicBezTo>
                <a:cubicBezTo>
                  <a:pt x="12232942" y="1438326"/>
                  <a:pt x="12156268" y="1618951"/>
                  <a:pt x="12191980" y="1714179"/>
                </a:cubicBezTo>
                <a:cubicBezTo>
                  <a:pt x="12227692" y="1809407"/>
                  <a:pt x="12167313" y="2056884"/>
                  <a:pt x="12191980" y="2148438"/>
                </a:cubicBezTo>
                <a:cubicBezTo>
                  <a:pt x="12216647" y="2239992"/>
                  <a:pt x="12169561" y="2605154"/>
                  <a:pt x="12191980" y="2788399"/>
                </a:cubicBezTo>
                <a:cubicBezTo>
                  <a:pt x="12214399" y="2971644"/>
                  <a:pt x="12151655" y="3325665"/>
                  <a:pt x="12191980" y="3496926"/>
                </a:cubicBezTo>
                <a:cubicBezTo>
                  <a:pt x="12232305" y="3668187"/>
                  <a:pt x="12127621" y="3910902"/>
                  <a:pt x="12191980" y="4136887"/>
                </a:cubicBezTo>
                <a:cubicBezTo>
                  <a:pt x="12256339" y="4362872"/>
                  <a:pt x="12131262" y="4521280"/>
                  <a:pt x="12191980" y="4845414"/>
                </a:cubicBezTo>
                <a:cubicBezTo>
                  <a:pt x="12252698" y="5169548"/>
                  <a:pt x="12180719" y="5350543"/>
                  <a:pt x="12191980" y="5485374"/>
                </a:cubicBezTo>
                <a:cubicBezTo>
                  <a:pt x="12203241" y="5620205"/>
                  <a:pt x="12165019" y="5697868"/>
                  <a:pt x="12191980" y="5851066"/>
                </a:cubicBezTo>
                <a:cubicBezTo>
                  <a:pt x="12218941" y="6004264"/>
                  <a:pt x="12168994" y="6073892"/>
                  <a:pt x="12191980" y="6216758"/>
                </a:cubicBezTo>
                <a:cubicBezTo>
                  <a:pt x="12214966" y="6359624"/>
                  <a:pt x="12151082" y="6552355"/>
                  <a:pt x="12191980" y="6856718"/>
                </a:cubicBezTo>
                <a:cubicBezTo>
                  <a:pt x="12029753" y="6871462"/>
                  <a:pt x="11874843" y="6843386"/>
                  <a:pt x="11733329" y="6856718"/>
                </a:cubicBezTo>
                <a:cubicBezTo>
                  <a:pt x="11591815" y="6870050"/>
                  <a:pt x="11442079" y="6854801"/>
                  <a:pt x="11274679" y="6856718"/>
                </a:cubicBezTo>
                <a:cubicBezTo>
                  <a:pt x="11107279" y="6858635"/>
                  <a:pt x="10740237" y="6833934"/>
                  <a:pt x="10572188" y="6856718"/>
                </a:cubicBezTo>
                <a:cubicBezTo>
                  <a:pt x="10404139" y="6879502"/>
                  <a:pt x="10276626" y="6806178"/>
                  <a:pt x="10113538" y="6856718"/>
                </a:cubicBezTo>
                <a:cubicBezTo>
                  <a:pt x="9950450" y="6907258"/>
                  <a:pt x="9585077" y="6768795"/>
                  <a:pt x="9289128" y="6856718"/>
                </a:cubicBezTo>
                <a:cubicBezTo>
                  <a:pt x="8993179" y="6944641"/>
                  <a:pt x="8674090" y="6802916"/>
                  <a:pt x="8464718" y="6856718"/>
                </a:cubicBezTo>
                <a:cubicBezTo>
                  <a:pt x="8255346" y="6910520"/>
                  <a:pt x="8194636" y="6833787"/>
                  <a:pt x="8006067" y="6856718"/>
                </a:cubicBezTo>
                <a:cubicBezTo>
                  <a:pt x="7817498" y="6879649"/>
                  <a:pt x="7775149" y="6853220"/>
                  <a:pt x="7547416" y="6856718"/>
                </a:cubicBezTo>
                <a:cubicBezTo>
                  <a:pt x="7319683" y="6860216"/>
                  <a:pt x="7175196" y="6821875"/>
                  <a:pt x="6966846" y="6856718"/>
                </a:cubicBezTo>
                <a:cubicBezTo>
                  <a:pt x="6758496" y="6891561"/>
                  <a:pt x="6523574" y="6835019"/>
                  <a:pt x="6142436" y="6856718"/>
                </a:cubicBezTo>
                <a:cubicBezTo>
                  <a:pt x="5761298" y="6878417"/>
                  <a:pt x="5858787" y="6848101"/>
                  <a:pt x="5683785" y="6856718"/>
                </a:cubicBezTo>
                <a:cubicBezTo>
                  <a:pt x="5508783" y="6865335"/>
                  <a:pt x="5531541" y="6849275"/>
                  <a:pt x="5468974" y="6856718"/>
                </a:cubicBezTo>
                <a:cubicBezTo>
                  <a:pt x="5406407" y="6864161"/>
                  <a:pt x="5214315" y="6856552"/>
                  <a:pt x="5132243" y="6856718"/>
                </a:cubicBezTo>
                <a:cubicBezTo>
                  <a:pt x="5050171" y="6856884"/>
                  <a:pt x="4995109" y="6841591"/>
                  <a:pt x="4917432" y="6856718"/>
                </a:cubicBezTo>
                <a:cubicBezTo>
                  <a:pt x="4839755" y="6871845"/>
                  <a:pt x="4657493" y="6829207"/>
                  <a:pt x="4458781" y="6856718"/>
                </a:cubicBezTo>
                <a:cubicBezTo>
                  <a:pt x="4260069" y="6884229"/>
                  <a:pt x="4193006" y="6818835"/>
                  <a:pt x="4122050" y="6856718"/>
                </a:cubicBezTo>
                <a:cubicBezTo>
                  <a:pt x="4051094" y="6894601"/>
                  <a:pt x="3891743" y="6838218"/>
                  <a:pt x="3785320" y="6856718"/>
                </a:cubicBezTo>
                <a:cubicBezTo>
                  <a:pt x="3678897" y="6875218"/>
                  <a:pt x="3368816" y="6800624"/>
                  <a:pt x="3204749" y="6856718"/>
                </a:cubicBezTo>
                <a:cubicBezTo>
                  <a:pt x="3040682" y="6912812"/>
                  <a:pt x="3064686" y="6839873"/>
                  <a:pt x="2989938" y="6856718"/>
                </a:cubicBezTo>
                <a:cubicBezTo>
                  <a:pt x="2915190" y="6873563"/>
                  <a:pt x="2551199" y="6833483"/>
                  <a:pt x="2287448" y="6856718"/>
                </a:cubicBezTo>
                <a:cubicBezTo>
                  <a:pt x="2023697" y="6879953"/>
                  <a:pt x="2024086" y="6815787"/>
                  <a:pt x="1828797" y="6856718"/>
                </a:cubicBezTo>
                <a:cubicBezTo>
                  <a:pt x="1633508" y="6897649"/>
                  <a:pt x="1484078" y="6801847"/>
                  <a:pt x="1248227" y="6856718"/>
                </a:cubicBezTo>
                <a:cubicBezTo>
                  <a:pt x="1012376" y="6911589"/>
                  <a:pt x="920419" y="6831635"/>
                  <a:pt x="667656" y="6856718"/>
                </a:cubicBezTo>
                <a:cubicBezTo>
                  <a:pt x="414893" y="6881801"/>
                  <a:pt x="210800" y="6819937"/>
                  <a:pt x="0" y="6856718"/>
                </a:cubicBezTo>
                <a:cubicBezTo>
                  <a:pt x="-83628" y="6665996"/>
                  <a:pt x="40320" y="6415283"/>
                  <a:pt x="0" y="6148190"/>
                </a:cubicBezTo>
                <a:cubicBezTo>
                  <a:pt x="-40320" y="5881097"/>
                  <a:pt x="6421" y="5891032"/>
                  <a:pt x="0" y="5713932"/>
                </a:cubicBezTo>
                <a:cubicBezTo>
                  <a:pt x="-6421" y="5536832"/>
                  <a:pt x="39827" y="5410740"/>
                  <a:pt x="0" y="5211106"/>
                </a:cubicBezTo>
                <a:cubicBezTo>
                  <a:pt x="-39827" y="5011472"/>
                  <a:pt x="47322" y="4875845"/>
                  <a:pt x="0" y="4708280"/>
                </a:cubicBezTo>
                <a:cubicBezTo>
                  <a:pt x="-47322" y="4540715"/>
                  <a:pt x="7993" y="4484296"/>
                  <a:pt x="0" y="4342588"/>
                </a:cubicBezTo>
                <a:cubicBezTo>
                  <a:pt x="-7993" y="4200880"/>
                  <a:pt x="32284" y="4076122"/>
                  <a:pt x="0" y="3908329"/>
                </a:cubicBezTo>
                <a:cubicBezTo>
                  <a:pt x="-32284" y="3740536"/>
                  <a:pt x="40524" y="3420525"/>
                  <a:pt x="0" y="3268369"/>
                </a:cubicBezTo>
                <a:cubicBezTo>
                  <a:pt x="-40524" y="3116213"/>
                  <a:pt x="20733" y="2981273"/>
                  <a:pt x="0" y="2902677"/>
                </a:cubicBezTo>
                <a:cubicBezTo>
                  <a:pt x="-20733" y="2824081"/>
                  <a:pt x="3717" y="2599009"/>
                  <a:pt x="0" y="2399851"/>
                </a:cubicBezTo>
                <a:cubicBezTo>
                  <a:pt x="-3717" y="2200693"/>
                  <a:pt x="28992" y="2018636"/>
                  <a:pt x="0" y="1897025"/>
                </a:cubicBezTo>
                <a:cubicBezTo>
                  <a:pt x="-28992" y="1775414"/>
                  <a:pt x="8492" y="1389178"/>
                  <a:pt x="0" y="1257065"/>
                </a:cubicBezTo>
                <a:cubicBezTo>
                  <a:pt x="-8492" y="1124952"/>
                  <a:pt x="61659" y="821139"/>
                  <a:pt x="0" y="548537"/>
                </a:cubicBezTo>
                <a:cubicBezTo>
                  <a:pt x="-61659" y="275935"/>
                  <a:pt x="34600" y="226793"/>
                  <a:pt x="0" y="0"/>
                </a:cubicBezTo>
                <a:close/>
              </a:path>
              <a:path w="12191980" h="6856718" stroke="0" extrusionOk="0">
                <a:moveTo>
                  <a:pt x="0" y="0"/>
                </a:moveTo>
                <a:cubicBezTo>
                  <a:pt x="388026" y="-84864"/>
                  <a:pt x="566775" y="23401"/>
                  <a:pt x="824410" y="0"/>
                </a:cubicBezTo>
                <a:cubicBezTo>
                  <a:pt x="1082045" y="-23401"/>
                  <a:pt x="1021508" y="1278"/>
                  <a:pt x="1161141" y="0"/>
                </a:cubicBezTo>
                <a:cubicBezTo>
                  <a:pt x="1300774" y="-1278"/>
                  <a:pt x="1525768" y="48583"/>
                  <a:pt x="1619792" y="0"/>
                </a:cubicBezTo>
                <a:cubicBezTo>
                  <a:pt x="1713816" y="-48583"/>
                  <a:pt x="1971980" y="25665"/>
                  <a:pt x="2078442" y="0"/>
                </a:cubicBezTo>
                <a:cubicBezTo>
                  <a:pt x="2184904" y="-25665"/>
                  <a:pt x="2364196" y="13182"/>
                  <a:pt x="2537093" y="0"/>
                </a:cubicBezTo>
                <a:cubicBezTo>
                  <a:pt x="2709990" y="-13182"/>
                  <a:pt x="2677297" y="2845"/>
                  <a:pt x="2751904" y="0"/>
                </a:cubicBezTo>
                <a:cubicBezTo>
                  <a:pt x="2826511" y="-2845"/>
                  <a:pt x="3169041" y="62630"/>
                  <a:pt x="3576314" y="0"/>
                </a:cubicBezTo>
                <a:cubicBezTo>
                  <a:pt x="3983587" y="-62630"/>
                  <a:pt x="3986109" y="56078"/>
                  <a:pt x="4156885" y="0"/>
                </a:cubicBezTo>
                <a:cubicBezTo>
                  <a:pt x="4327661" y="-56078"/>
                  <a:pt x="4292885" y="16331"/>
                  <a:pt x="4371696" y="0"/>
                </a:cubicBezTo>
                <a:cubicBezTo>
                  <a:pt x="4450507" y="-16331"/>
                  <a:pt x="4853624" y="38504"/>
                  <a:pt x="5196106" y="0"/>
                </a:cubicBezTo>
                <a:cubicBezTo>
                  <a:pt x="5538588" y="-38504"/>
                  <a:pt x="5318406" y="9417"/>
                  <a:pt x="5410917" y="0"/>
                </a:cubicBezTo>
                <a:cubicBezTo>
                  <a:pt x="5503428" y="-9417"/>
                  <a:pt x="5879343" y="88012"/>
                  <a:pt x="6235327" y="0"/>
                </a:cubicBezTo>
                <a:cubicBezTo>
                  <a:pt x="6591311" y="-88012"/>
                  <a:pt x="6394839" y="263"/>
                  <a:pt x="6450138" y="0"/>
                </a:cubicBezTo>
                <a:cubicBezTo>
                  <a:pt x="6505437" y="-263"/>
                  <a:pt x="6777339" y="29645"/>
                  <a:pt x="6908789" y="0"/>
                </a:cubicBezTo>
                <a:cubicBezTo>
                  <a:pt x="7040239" y="-29645"/>
                  <a:pt x="7163246" y="39338"/>
                  <a:pt x="7367439" y="0"/>
                </a:cubicBezTo>
                <a:cubicBezTo>
                  <a:pt x="7571632" y="-39338"/>
                  <a:pt x="7621533" y="6266"/>
                  <a:pt x="7704170" y="0"/>
                </a:cubicBezTo>
                <a:cubicBezTo>
                  <a:pt x="7786807" y="-6266"/>
                  <a:pt x="7812478" y="7213"/>
                  <a:pt x="7918981" y="0"/>
                </a:cubicBezTo>
                <a:cubicBezTo>
                  <a:pt x="8025484" y="-7213"/>
                  <a:pt x="8148463" y="20224"/>
                  <a:pt x="8255712" y="0"/>
                </a:cubicBezTo>
                <a:cubicBezTo>
                  <a:pt x="8362961" y="-20224"/>
                  <a:pt x="8500120" y="12997"/>
                  <a:pt x="8592443" y="0"/>
                </a:cubicBezTo>
                <a:cubicBezTo>
                  <a:pt x="8684766" y="-12997"/>
                  <a:pt x="8984810" y="30386"/>
                  <a:pt x="9173014" y="0"/>
                </a:cubicBezTo>
                <a:cubicBezTo>
                  <a:pt x="9361218" y="-30386"/>
                  <a:pt x="9729814" y="22782"/>
                  <a:pt x="9875504" y="0"/>
                </a:cubicBezTo>
                <a:cubicBezTo>
                  <a:pt x="10021194" y="-22782"/>
                  <a:pt x="10013244" y="24314"/>
                  <a:pt x="10090315" y="0"/>
                </a:cubicBezTo>
                <a:cubicBezTo>
                  <a:pt x="10167386" y="-24314"/>
                  <a:pt x="10223777" y="17563"/>
                  <a:pt x="10305126" y="0"/>
                </a:cubicBezTo>
                <a:cubicBezTo>
                  <a:pt x="10386475" y="-17563"/>
                  <a:pt x="10539254" y="21508"/>
                  <a:pt x="10641857" y="0"/>
                </a:cubicBezTo>
                <a:cubicBezTo>
                  <a:pt x="10744460" y="-21508"/>
                  <a:pt x="10969653" y="44971"/>
                  <a:pt x="11100508" y="0"/>
                </a:cubicBezTo>
                <a:cubicBezTo>
                  <a:pt x="11231363" y="-44971"/>
                  <a:pt x="11228512" y="1833"/>
                  <a:pt x="11315319" y="0"/>
                </a:cubicBezTo>
                <a:cubicBezTo>
                  <a:pt x="11402126" y="-1833"/>
                  <a:pt x="11797048" y="28748"/>
                  <a:pt x="12191980" y="0"/>
                </a:cubicBezTo>
                <a:cubicBezTo>
                  <a:pt x="12238676" y="276878"/>
                  <a:pt x="12155363" y="350826"/>
                  <a:pt x="12191980" y="639960"/>
                </a:cubicBezTo>
                <a:cubicBezTo>
                  <a:pt x="12228597" y="929094"/>
                  <a:pt x="12160240" y="1017238"/>
                  <a:pt x="12191980" y="1211354"/>
                </a:cubicBezTo>
                <a:cubicBezTo>
                  <a:pt x="12223720" y="1405470"/>
                  <a:pt x="12188105" y="1538918"/>
                  <a:pt x="12191980" y="1851314"/>
                </a:cubicBezTo>
                <a:cubicBezTo>
                  <a:pt x="12195855" y="2163710"/>
                  <a:pt x="12137498" y="2368819"/>
                  <a:pt x="12191980" y="2559841"/>
                </a:cubicBezTo>
                <a:cubicBezTo>
                  <a:pt x="12246462" y="2750863"/>
                  <a:pt x="12142243" y="2935403"/>
                  <a:pt x="12191980" y="3131235"/>
                </a:cubicBezTo>
                <a:cubicBezTo>
                  <a:pt x="12241717" y="3327067"/>
                  <a:pt x="12141409" y="3586429"/>
                  <a:pt x="12191980" y="3839762"/>
                </a:cubicBezTo>
                <a:cubicBezTo>
                  <a:pt x="12242551" y="4093095"/>
                  <a:pt x="12157293" y="4066396"/>
                  <a:pt x="12191980" y="4205454"/>
                </a:cubicBezTo>
                <a:cubicBezTo>
                  <a:pt x="12226667" y="4344512"/>
                  <a:pt x="12119662" y="4721236"/>
                  <a:pt x="12191980" y="4913981"/>
                </a:cubicBezTo>
                <a:cubicBezTo>
                  <a:pt x="12264298" y="5106726"/>
                  <a:pt x="12171553" y="5296385"/>
                  <a:pt x="12191980" y="5416807"/>
                </a:cubicBezTo>
                <a:cubicBezTo>
                  <a:pt x="12212407" y="5537229"/>
                  <a:pt x="12171083" y="5785145"/>
                  <a:pt x="12191980" y="5988200"/>
                </a:cubicBezTo>
                <a:cubicBezTo>
                  <a:pt x="12212877" y="6191255"/>
                  <a:pt x="12137857" y="6608080"/>
                  <a:pt x="12191980" y="6856718"/>
                </a:cubicBezTo>
                <a:cubicBezTo>
                  <a:pt x="11998060" y="6879871"/>
                  <a:pt x="11767851" y="6800851"/>
                  <a:pt x="11611410" y="6856718"/>
                </a:cubicBezTo>
                <a:cubicBezTo>
                  <a:pt x="11454969" y="6912585"/>
                  <a:pt x="11445054" y="6834728"/>
                  <a:pt x="11396598" y="6856718"/>
                </a:cubicBezTo>
                <a:cubicBezTo>
                  <a:pt x="11348142" y="6878708"/>
                  <a:pt x="11015615" y="6844351"/>
                  <a:pt x="10816028" y="6856718"/>
                </a:cubicBezTo>
                <a:cubicBezTo>
                  <a:pt x="10616441" y="6869085"/>
                  <a:pt x="10705580" y="6835266"/>
                  <a:pt x="10601217" y="6856718"/>
                </a:cubicBezTo>
                <a:cubicBezTo>
                  <a:pt x="10496854" y="6878170"/>
                  <a:pt x="10368224" y="6855737"/>
                  <a:pt x="10142566" y="6856718"/>
                </a:cubicBezTo>
                <a:cubicBezTo>
                  <a:pt x="9916908" y="6857699"/>
                  <a:pt x="9866915" y="6815272"/>
                  <a:pt x="9683916" y="6856718"/>
                </a:cubicBezTo>
                <a:cubicBezTo>
                  <a:pt x="9500917" y="6898164"/>
                  <a:pt x="9313201" y="6787632"/>
                  <a:pt x="9103345" y="6856718"/>
                </a:cubicBezTo>
                <a:cubicBezTo>
                  <a:pt x="8893489" y="6925804"/>
                  <a:pt x="8645465" y="6850319"/>
                  <a:pt x="8278935" y="6856718"/>
                </a:cubicBezTo>
                <a:cubicBezTo>
                  <a:pt x="7912405" y="6863117"/>
                  <a:pt x="7969868" y="6821066"/>
                  <a:pt x="7820284" y="6856718"/>
                </a:cubicBezTo>
                <a:cubicBezTo>
                  <a:pt x="7670700" y="6892370"/>
                  <a:pt x="7556846" y="6853812"/>
                  <a:pt x="7483553" y="6856718"/>
                </a:cubicBezTo>
                <a:cubicBezTo>
                  <a:pt x="7410260" y="6859624"/>
                  <a:pt x="7071399" y="6802209"/>
                  <a:pt x="6781063" y="6856718"/>
                </a:cubicBezTo>
                <a:cubicBezTo>
                  <a:pt x="6490727" y="6911227"/>
                  <a:pt x="6523818" y="6855191"/>
                  <a:pt x="6444332" y="6856718"/>
                </a:cubicBezTo>
                <a:cubicBezTo>
                  <a:pt x="6364846" y="6858245"/>
                  <a:pt x="6277710" y="6846893"/>
                  <a:pt x="6229521" y="6856718"/>
                </a:cubicBezTo>
                <a:cubicBezTo>
                  <a:pt x="6181332" y="6866543"/>
                  <a:pt x="5654925" y="6817111"/>
                  <a:pt x="5405111" y="6856718"/>
                </a:cubicBezTo>
                <a:cubicBezTo>
                  <a:pt x="5155297" y="6896325"/>
                  <a:pt x="4846408" y="6821034"/>
                  <a:pt x="4702621" y="6856718"/>
                </a:cubicBezTo>
                <a:cubicBezTo>
                  <a:pt x="4558834" y="6892402"/>
                  <a:pt x="4498617" y="6848002"/>
                  <a:pt x="4365890" y="6856718"/>
                </a:cubicBezTo>
                <a:cubicBezTo>
                  <a:pt x="4233163" y="6865434"/>
                  <a:pt x="4187673" y="6844943"/>
                  <a:pt x="4029159" y="6856718"/>
                </a:cubicBezTo>
                <a:cubicBezTo>
                  <a:pt x="3870645" y="6868493"/>
                  <a:pt x="3767695" y="6835446"/>
                  <a:pt x="3570508" y="6856718"/>
                </a:cubicBezTo>
                <a:cubicBezTo>
                  <a:pt x="3373321" y="6877990"/>
                  <a:pt x="3147935" y="6798505"/>
                  <a:pt x="2989938" y="6856718"/>
                </a:cubicBezTo>
                <a:cubicBezTo>
                  <a:pt x="2831941" y="6914931"/>
                  <a:pt x="2718681" y="6802874"/>
                  <a:pt x="2531287" y="6856718"/>
                </a:cubicBezTo>
                <a:cubicBezTo>
                  <a:pt x="2343893" y="6910562"/>
                  <a:pt x="2370751" y="6838214"/>
                  <a:pt x="2316476" y="6856718"/>
                </a:cubicBezTo>
                <a:cubicBezTo>
                  <a:pt x="2262201" y="6875222"/>
                  <a:pt x="1685679" y="6851698"/>
                  <a:pt x="1492066" y="6856718"/>
                </a:cubicBezTo>
                <a:cubicBezTo>
                  <a:pt x="1298453" y="6861738"/>
                  <a:pt x="1052572" y="6853614"/>
                  <a:pt x="911496" y="6856718"/>
                </a:cubicBezTo>
                <a:cubicBezTo>
                  <a:pt x="770420" y="6859822"/>
                  <a:pt x="743097" y="6841330"/>
                  <a:pt x="696685" y="6856718"/>
                </a:cubicBezTo>
                <a:cubicBezTo>
                  <a:pt x="650273" y="6872106"/>
                  <a:pt x="231747" y="6846779"/>
                  <a:pt x="0" y="6856718"/>
                </a:cubicBezTo>
                <a:cubicBezTo>
                  <a:pt x="-48235" y="6750218"/>
                  <a:pt x="22465" y="6553909"/>
                  <a:pt x="0" y="6422459"/>
                </a:cubicBezTo>
                <a:cubicBezTo>
                  <a:pt x="-22465" y="6291009"/>
                  <a:pt x="71147" y="5926757"/>
                  <a:pt x="0" y="5782499"/>
                </a:cubicBezTo>
                <a:cubicBezTo>
                  <a:pt x="-71147" y="5638241"/>
                  <a:pt x="8825" y="5380707"/>
                  <a:pt x="0" y="5073971"/>
                </a:cubicBezTo>
                <a:cubicBezTo>
                  <a:pt x="-8825" y="4767235"/>
                  <a:pt x="59524" y="4664604"/>
                  <a:pt x="0" y="4365444"/>
                </a:cubicBezTo>
                <a:cubicBezTo>
                  <a:pt x="-59524" y="4066284"/>
                  <a:pt x="57565" y="3986033"/>
                  <a:pt x="0" y="3794051"/>
                </a:cubicBezTo>
                <a:cubicBezTo>
                  <a:pt x="-57565" y="3602069"/>
                  <a:pt x="56752" y="3418974"/>
                  <a:pt x="0" y="3291225"/>
                </a:cubicBezTo>
                <a:cubicBezTo>
                  <a:pt x="-56752" y="3163476"/>
                  <a:pt x="10551" y="2993205"/>
                  <a:pt x="0" y="2856966"/>
                </a:cubicBezTo>
                <a:cubicBezTo>
                  <a:pt x="-10551" y="2720727"/>
                  <a:pt x="57359" y="2358055"/>
                  <a:pt x="0" y="2217005"/>
                </a:cubicBezTo>
                <a:cubicBezTo>
                  <a:pt x="-57359" y="2075955"/>
                  <a:pt x="62637" y="1895915"/>
                  <a:pt x="0" y="1577045"/>
                </a:cubicBezTo>
                <a:cubicBezTo>
                  <a:pt x="-62637" y="1258175"/>
                  <a:pt x="62167" y="1192938"/>
                  <a:pt x="0" y="1005652"/>
                </a:cubicBezTo>
                <a:cubicBezTo>
                  <a:pt x="-62167" y="818366"/>
                  <a:pt x="39898" y="614288"/>
                  <a:pt x="0" y="502826"/>
                </a:cubicBezTo>
                <a:cubicBezTo>
                  <a:pt x="-39898" y="391364"/>
                  <a:pt x="37623" y="1811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DotDot"/>
            <a:extLst>
              <a:ext uri="{C807C97D-BFC1-408E-A445-0C87EB9F89A2}">
                <ask:lineSketchStyleProps xmlns:ask="http://schemas.microsoft.com/office/drawing/2018/sketchyshapes" sd="14594935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DD9CC1-F3E6-A26E-5922-1BBA13164AF3}"/>
              </a:ext>
            </a:extLst>
          </p:cNvPr>
          <p:cNvSpPr txBox="1"/>
          <p:nvPr/>
        </p:nvSpPr>
        <p:spPr>
          <a:xfrm>
            <a:off x="492298" y="375613"/>
            <a:ext cx="4513810" cy="830997"/>
          </a:xfrm>
          <a:custGeom>
            <a:avLst/>
            <a:gdLst>
              <a:gd name="connsiteX0" fmla="*/ 0 w 4513810"/>
              <a:gd name="connsiteY0" fmla="*/ 0 h 830997"/>
              <a:gd name="connsiteX1" fmla="*/ 554554 w 4513810"/>
              <a:gd name="connsiteY1" fmla="*/ 0 h 830997"/>
              <a:gd name="connsiteX2" fmla="*/ 1244522 w 4513810"/>
              <a:gd name="connsiteY2" fmla="*/ 0 h 830997"/>
              <a:gd name="connsiteX3" fmla="*/ 1844214 w 4513810"/>
              <a:gd name="connsiteY3" fmla="*/ 0 h 830997"/>
              <a:gd name="connsiteX4" fmla="*/ 2398768 w 4513810"/>
              <a:gd name="connsiteY4" fmla="*/ 0 h 830997"/>
              <a:gd name="connsiteX5" fmla="*/ 3088736 w 4513810"/>
              <a:gd name="connsiteY5" fmla="*/ 0 h 830997"/>
              <a:gd name="connsiteX6" fmla="*/ 3733566 w 4513810"/>
              <a:gd name="connsiteY6" fmla="*/ 0 h 830997"/>
              <a:gd name="connsiteX7" fmla="*/ 4513810 w 4513810"/>
              <a:gd name="connsiteY7" fmla="*/ 0 h 830997"/>
              <a:gd name="connsiteX8" fmla="*/ 4513810 w 4513810"/>
              <a:gd name="connsiteY8" fmla="*/ 432118 h 830997"/>
              <a:gd name="connsiteX9" fmla="*/ 4513810 w 4513810"/>
              <a:gd name="connsiteY9" fmla="*/ 830997 h 830997"/>
              <a:gd name="connsiteX10" fmla="*/ 3959256 w 4513810"/>
              <a:gd name="connsiteY10" fmla="*/ 830997 h 830997"/>
              <a:gd name="connsiteX11" fmla="*/ 3449841 w 4513810"/>
              <a:gd name="connsiteY11" fmla="*/ 830997 h 830997"/>
              <a:gd name="connsiteX12" fmla="*/ 2759872 w 4513810"/>
              <a:gd name="connsiteY12" fmla="*/ 830997 h 830997"/>
              <a:gd name="connsiteX13" fmla="*/ 2205319 w 4513810"/>
              <a:gd name="connsiteY13" fmla="*/ 830997 h 830997"/>
              <a:gd name="connsiteX14" fmla="*/ 1515350 w 4513810"/>
              <a:gd name="connsiteY14" fmla="*/ 830997 h 830997"/>
              <a:gd name="connsiteX15" fmla="*/ 780244 w 4513810"/>
              <a:gd name="connsiteY15" fmla="*/ 830997 h 830997"/>
              <a:gd name="connsiteX16" fmla="*/ 0 w 4513810"/>
              <a:gd name="connsiteY16" fmla="*/ 830997 h 830997"/>
              <a:gd name="connsiteX17" fmla="*/ 0 w 4513810"/>
              <a:gd name="connsiteY17" fmla="*/ 398879 h 830997"/>
              <a:gd name="connsiteX18" fmla="*/ 0 w 4513810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3810" h="830997" fill="none" extrusionOk="0">
                <a:moveTo>
                  <a:pt x="0" y="0"/>
                </a:moveTo>
                <a:cubicBezTo>
                  <a:pt x="221445" y="-21635"/>
                  <a:pt x="393578" y="11469"/>
                  <a:pt x="554554" y="0"/>
                </a:cubicBezTo>
                <a:cubicBezTo>
                  <a:pt x="715530" y="-11469"/>
                  <a:pt x="929903" y="-2945"/>
                  <a:pt x="1244522" y="0"/>
                </a:cubicBezTo>
                <a:cubicBezTo>
                  <a:pt x="1559141" y="2945"/>
                  <a:pt x="1613221" y="11973"/>
                  <a:pt x="1844214" y="0"/>
                </a:cubicBezTo>
                <a:cubicBezTo>
                  <a:pt x="2075207" y="-11973"/>
                  <a:pt x="2189034" y="19723"/>
                  <a:pt x="2398768" y="0"/>
                </a:cubicBezTo>
                <a:cubicBezTo>
                  <a:pt x="2608502" y="-19723"/>
                  <a:pt x="2897556" y="-26867"/>
                  <a:pt x="3088736" y="0"/>
                </a:cubicBezTo>
                <a:cubicBezTo>
                  <a:pt x="3279916" y="26867"/>
                  <a:pt x="3499885" y="-7295"/>
                  <a:pt x="3733566" y="0"/>
                </a:cubicBezTo>
                <a:cubicBezTo>
                  <a:pt x="3967247" y="7295"/>
                  <a:pt x="4261629" y="-16579"/>
                  <a:pt x="4513810" y="0"/>
                </a:cubicBezTo>
                <a:cubicBezTo>
                  <a:pt x="4528768" y="175170"/>
                  <a:pt x="4493903" y="224175"/>
                  <a:pt x="4513810" y="432118"/>
                </a:cubicBezTo>
                <a:cubicBezTo>
                  <a:pt x="4533717" y="640061"/>
                  <a:pt x="4513826" y="648801"/>
                  <a:pt x="4513810" y="830997"/>
                </a:cubicBezTo>
                <a:cubicBezTo>
                  <a:pt x="4291158" y="809144"/>
                  <a:pt x="4227735" y="829250"/>
                  <a:pt x="3959256" y="830997"/>
                </a:cubicBezTo>
                <a:cubicBezTo>
                  <a:pt x="3690777" y="832744"/>
                  <a:pt x="3655483" y="817852"/>
                  <a:pt x="3449841" y="830997"/>
                </a:cubicBezTo>
                <a:cubicBezTo>
                  <a:pt x="3244200" y="844142"/>
                  <a:pt x="2986412" y="816728"/>
                  <a:pt x="2759872" y="830997"/>
                </a:cubicBezTo>
                <a:cubicBezTo>
                  <a:pt x="2533332" y="845266"/>
                  <a:pt x="2392611" y="852412"/>
                  <a:pt x="2205319" y="830997"/>
                </a:cubicBezTo>
                <a:cubicBezTo>
                  <a:pt x="2018027" y="809582"/>
                  <a:pt x="1841895" y="844909"/>
                  <a:pt x="1515350" y="830997"/>
                </a:cubicBezTo>
                <a:cubicBezTo>
                  <a:pt x="1188805" y="817085"/>
                  <a:pt x="999139" y="860107"/>
                  <a:pt x="780244" y="830997"/>
                </a:cubicBezTo>
                <a:cubicBezTo>
                  <a:pt x="561349" y="801887"/>
                  <a:pt x="352227" y="864807"/>
                  <a:pt x="0" y="830997"/>
                </a:cubicBezTo>
                <a:cubicBezTo>
                  <a:pt x="3602" y="692471"/>
                  <a:pt x="10804" y="515163"/>
                  <a:pt x="0" y="398879"/>
                </a:cubicBezTo>
                <a:cubicBezTo>
                  <a:pt x="-10804" y="282595"/>
                  <a:pt x="-2494" y="103478"/>
                  <a:pt x="0" y="0"/>
                </a:cubicBezTo>
                <a:close/>
              </a:path>
              <a:path w="4513810" h="830997" stroke="0" extrusionOk="0">
                <a:moveTo>
                  <a:pt x="0" y="0"/>
                </a:moveTo>
                <a:cubicBezTo>
                  <a:pt x="202442" y="-1270"/>
                  <a:pt x="368001" y="13198"/>
                  <a:pt x="599692" y="0"/>
                </a:cubicBezTo>
                <a:cubicBezTo>
                  <a:pt x="831383" y="-13198"/>
                  <a:pt x="934388" y="25065"/>
                  <a:pt x="1109108" y="0"/>
                </a:cubicBezTo>
                <a:cubicBezTo>
                  <a:pt x="1283828" y="-25065"/>
                  <a:pt x="1694429" y="-16374"/>
                  <a:pt x="1844214" y="0"/>
                </a:cubicBezTo>
                <a:cubicBezTo>
                  <a:pt x="1993999" y="16374"/>
                  <a:pt x="2156433" y="-14689"/>
                  <a:pt x="2443906" y="0"/>
                </a:cubicBezTo>
                <a:cubicBezTo>
                  <a:pt x="2731379" y="14689"/>
                  <a:pt x="2780150" y="28122"/>
                  <a:pt x="3043598" y="0"/>
                </a:cubicBezTo>
                <a:cubicBezTo>
                  <a:pt x="3307046" y="-28122"/>
                  <a:pt x="3612845" y="32301"/>
                  <a:pt x="3778704" y="0"/>
                </a:cubicBezTo>
                <a:cubicBezTo>
                  <a:pt x="3944563" y="-32301"/>
                  <a:pt x="4229261" y="11053"/>
                  <a:pt x="4513810" y="0"/>
                </a:cubicBezTo>
                <a:cubicBezTo>
                  <a:pt x="4505757" y="91743"/>
                  <a:pt x="4529910" y="224361"/>
                  <a:pt x="4513810" y="432118"/>
                </a:cubicBezTo>
                <a:cubicBezTo>
                  <a:pt x="4497710" y="639875"/>
                  <a:pt x="4500866" y="668997"/>
                  <a:pt x="4513810" y="830997"/>
                </a:cubicBezTo>
                <a:cubicBezTo>
                  <a:pt x="4370039" y="852317"/>
                  <a:pt x="4217895" y="841031"/>
                  <a:pt x="3959256" y="830997"/>
                </a:cubicBezTo>
                <a:cubicBezTo>
                  <a:pt x="3700617" y="820963"/>
                  <a:pt x="3475737" y="855177"/>
                  <a:pt x="3314426" y="830997"/>
                </a:cubicBezTo>
                <a:cubicBezTo>
                  <a:pt x="3153115" y="806818"/>
                  <a:pt x="2883484" y="851272"/>
                  <a:pt x="2714734" y="830997"/>
                </a:cubicBezTo>
                <a:cubicBezTo>
                  <a:pt x="2545984" y="810722"/>
                  <a:pt x="2240022" y="858183"/>
                  <a:pt x="1979628" y="830997"/>
                </a:cubicBezTo>
                <a:cubicBezTo>
                  <a:pt x="1719234" y="803811"/>
                  <a:pt x="1460854" y="861734"/>
                  <a:pt x="1244522" y="830997"/>
                </a:cubicBezTo>
                <a:cubicBezTo>
                  <a:pt x="1028190" y="800260"/>
                  <a:pt x="806054" y="813132"/>
                  <a:pt x="689968" y="830997"/>
                </a:cubicBezTo>
                <a:cubicBezTo>
                  <a:pt x="573882" y="848862"/>
                  <a:pt x="283893" y="818046"/>
                  <a:pt x="0" y="830997"/>
                </a:cubicBezTo>
                <a:cubicBezTo>
                  <a:pt x="15482" y="724287"/>
                  <a:pt x="7346" y="606371"/>
                  <a:pt x="0" y="398879"/>
                </a:cubicBezTo>
                <a:cubicBezTo>
                  <a:pt x="-7346" y="191387"/>
                  <a:pt x="6825" y="18555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27000">
              <a:srgbClr val="FF7C8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Showcard Gothic" panose="04020904020102020604" pitchFamily="82" charset="0"/>
            </a:endParaRPr>
          </a:p>
        </p:txBody>
      </p:sp>
      <p:pic>
        <p:nvPicPr>
          <p:cNvPr id="5" name="Picture 4" descr="A quote on a pink background&#10;&#10;Description automatically generated">
            <a:extLst>
              <a:ext uri="{FF2B5EF4-FFF2-40B4-BE49-F238E27FC236}">
                <a16:creationId xmlns:a16="http://schemas.microsoft.com/office/drawing/2014/main" id="{BEE2CFB4-EB21-BB28-2941-9789DE3B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0" t="74936" r="40227" b="19132"/>
          <a:stretch/>
        </p:blipFill>
        <p:spPr>
          <a:xfrm>
            <a:off x="2560320" y="6000249"/>
            <a:ext cx="1679171" cy="482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FC2113-B313-5039-701B-197D0E2ABC48}"/>
              </a:ext>
            </a:extLst>
          </p:cNvPr>
          <p:cNvSpPr/>
          <p:nvPr/>
        </p:nvSpPr>
        <p:spPr>
          <a:xfrm>
            <a:off x="5619404" y="5569527"/>
            <a:ext cx="1712421" cy="3657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8CEE4-2A88-4400-3617-D330E1E148ED}"/>
              </a:ext>
            </a:extLst>
          </p:cNvPr>
          <p:cNvSpPr txBox="1"/>
          <p:nvPr/>
        </p:nvSpPr>
        <p:spPr>
          <a:xfrm>
            <a:off x="6642494" y="5748406"/>
            <a:ext cx="4513810" cy="830997"/>
          </a:xfrm>
          <a:custGeom>
            <a:avLst/>
            <a:gdLst>
              <a:gd name="connsiteX0" fmla="*/ 0 w 4513810"/>
              <a:gd name="connsiteY0" fmla="*/ 0 h 830997"/>
              <a:gd name="connsiteX1" fmla="*/ 554554 w 4513810"/>
              <a:gd name="connsiteY1" fmla="*/ 0 h 830997"/>
              <a:gd name="connsiteX2" fmla="*/ 1244522 w 4513810"/>
              <a:gd name="connsiteY2" fmla="*/ 0 h 830997"/>
              <a:gd name="connsiteX3" fmla="*/ 1844214 w 4513810"/>
              <a:gd name="connsiteY3" fmla="*/ 0 h 830997"/>
              <a:gd name="connsiteX4" fmla="*/ 2398768 w 4513810"/>
              <a:gd name="connsiteY4" fmla="*/ 0 h 830997"/>
              <a:gd name="connsiteX5" fmla="*/ 3088736 w 4513810"/>
              <a:gd name="connsiteY5" fmla="*/ 0 h 830997"/>
              <a:gd name="connsiteX6" fmla="*/ 3733566 w 4513810"/>
              <a:gd name="connsiteY6" fmla="*/ 0 h 830997"/>
              <a:gd name="connsiteX7" fmla="*/ 4513810 w 4513810"/>
              <a:gd name="connsiteY7" fmla="*/ 0 h 830997"/>
              <a:gd name="connsiteX8" fmla="*/ 4513810 w 4513810"/>
              <a:gd name="connsiteY8" fmla="*/ 432118 h 830997"/>
              <a:gd name="connsiteX9" fmla="*/ 4513810 w 4513810"/>
              <a:gd name="connsiteY9" fmla="*/ 830997 h 830997"/>
              <a:gd name="connsiteX10" fmla="*/ 3959256 w 4513810"/>
              <a:gd name="connsiteY10" fmla="*/ 830997 h 830997"/>
              <a:gd name="connsiteX11" fmla="*/ 3449841 w 4513810"/>
              <a:gd name="connsiteY11" fmla="*/ 830997 h 830997"/>
              <a:gd name="connsiteX12" fmla="*/ 2759872 w 4513810"/>
              <a:gd name="connsiteY12" fmla="*/ 830997 h 830997"/>
              <a:gd name="connsiteX13" fmla="*/ 2205319 w 4513810"/>
              <a:gd name="connsiteY13" fmla="*/ 830997 h 830997"/>
              <a:gd name="connsiteX14" fmla="*/ 1515350 w 4513810"/>
              <a:gd name="connsiteY14" fmla="*/ 830997 h 830997"/>
              <a:gd name="connsiteX15" fmla="*/ 780244 w 4513810"/>
              <a:gd name="connsiteY15" fmla="*/ 830997 h 830997"/>
              <a:gd name="connsiteX16" fmla="*/ 0 w 4513810"/>
              <a:gd name="connsiteY16" fmla="*/ 830997 h 830997"/>
              <a:gd name="connsiteX17" fmla="*/ 0 w 4513810"/>
              <a:gd name="connsiteY17" fmla="*/ 398879 h 830997"/>
              <a:gd name="connsiteX18" fmla="*/ 0 w 4513810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3810" h="830997" fill="none" extrusionOk="0">
                <a:moveTo>
                  <a:pt x="0" y="0"/>
                </a:moveTo>
                <a:cubicBezTo>
                  <a:pt x="221445" y="-21635"/>
                  <a:pt x="393578" y="11469"/>
                  <a:pt x="554554" y="0"/>
                </a:cubicBezTo>
                <a:cubicBezTo>
                  <a:pt x="715530" y="-11469"/>
                  <a:pt x="929903" y="-2945"/>
                  <a:pt x="1244522" y="0"/>
                </a:cubicBezTo>
                <a:cubicBezTo>
                  <a:pt x="1559141" y="2945"/>
                  <a:pt x="1613221" y="11973"/>
                  <a:pt x="1844214" y="0"/>
                </a:cubicBezTo>
                <a:cubicBezTo>
                  <a:pt x="2075207" y="-11973"/>
                  <a:pt x="2189034" y="19723"/>
                  <a:pt x="2398768" y="0"/>
                </a:cubicBezTo>
                <a:cubicBezTo>
                  <a:pt x="2608502" y="-19723"/>
                  <a:pt x="2897556" y="-26867"/>
                  <a:pt x="3088736" y="0"/>
                </a:cubicBezTo>
                <a:cubicBezTo>
                  <a:pt x="3279916" y="26867"/>
                  <a:pt x="3499885" y="-7295"/>
                  <a:pt x="3733566" y="0"/>
                </a:cubicBezTo>
                <a:cubicBezTo>
                  <a:pt x="3967247" y="7295"/>
                  <a:pt x="4261629" y="-16579"/>
                  <a:pt x="4513810" y="0"/>
                </a:cubicBezTo>
                <a:cubicBezTo>
                  <a:pt x="4528768" y="175170"/>
                  <a:pt x="4493903" y="224175"/>
                  <a:pt x="4513810" y="432118"/>
                </a:cubicBezTo>
                <a:cubicBezTo>
                  <a:pt x="4533717" y="640061"/>
                  <a:pt x="4513826" y="648801"/>
                  <a:pt x="4513810" y="830997"/>
                </a:cubicBezTo>
                <a:cubicBezTo>
                  <a:pt x="4291158" y="809144"/>
                  <a:pt x="4227735" y="829250"/>
                  <a:pt x="3959256" y="830997"/>
                </a:cubicBezTo>
                <a:cubicBezTo>
                  <a:pt x="3690777" y="832744"/>
                  <a:pt x="3655483" y="817852"/>
                  <a:pt x="3449841" y="830997"/>
                </a:cubicBezTo>
                <a:cubicBezTo>
                  <a:pt x="3244200" y="844142"/>
                  <a:pt x="2986412" y="816728"/>
                  <a:pt x="2759872" y="830997"/>
                </a:cubicBezTo>
                <a:cubicBezTo>
                  <a:pt x="2533332" y="845266"/>
                  <a:pt x="2392611" y="852412"/>
                  <a:pt x="2205319" y="830997"/>
                </a:cubicBezTo>
                <a:cubicBezTo>
                  <a:pt x="2018027" y="809582"/>
                  <a:pt x="1841895" y="844909"/>
                  <a:pt x="1515350" y="830997"/>
                </a:cubicBezTo>
                <a:cubicBezTo>
                  <a:pt x="1188805" y="817085"/>
                  <a:pt x="999139" y="860107"/>
                  <a:pt x="780244" y="830997"/>
                </a:cubicBezTo>
                <a:cubicBezTo>
                  <a:pt x="561349" y="801887"/>
                  <a:pt x="352227" y="864807"/>
                  <a:pt x="0" y="830997"/>
                </a:cubicBezTo>
                <a:cubicBezTo>
                  <a:pt x="3602" y="692471"/>
                  <a:pt x="10804" y="515163"/>
                  <a:pt x="0" y="398879"/>
                </a:cubicBezTo>
                <a:cubicBezTo>
                  <a:pt x="-10804" y="282595"/>
                  <a:pt x="-2494" y="103478"/>
                  <a:pt x="0" y="0"/>
                </a:cubicBezTo>
                <a:close/>
              </a:path>
              <a:path w="4513810" h="830997" stroke="0" extrusionOk="0">
                <a:moveTo>
                  <a:pt x="0" y="0"/>
                </a:moveTo>
                <a:cubicBezTo>
                  <a:pt x="202442" y="-1270"/>
                  <a:pt x="368001" y="13198"/>
                  <a:pt x="599692" y="0"/>
                </a:cubicBezTo>
                <a:cubicBezTo>
                  <a:pt x="831383" y="-13198"/>
                  <a:pt x="934388" y="25065"/>
                  <a:pt x="1109108" y="0"/>
                </a:cubicBezTo>
                <a:cubicBezTo>
                  <a:pt x="1283828" y="-25065"/>
                  <a:pt x="1694429" y="-16374"/>
                  <a:pt x="1844214" y="0"/>
                </a:cubicBezTo>
                <a:cubicBezTo>
                  <a:pt x="1993999" y="16374"/>
                  <a:pt x="2156433" y="-14689"/>
                  <a:pt x="2443906" y="0"/>
                </a:cubicBezTo>
                <a:cubicBezTo>
                  <a:pt x="2731379" y="14689"/>
                  <a:pt x="2780150" y="28122"/>
                  <a:pt x="3043598" y="0"/>
                </a:cubicBezTo>
                <a:cubicBezTo>
                  <a:pt x="3307046" y="-28122"/>
                  <a:pt x="3612845" y="32301"/>
                  <a:pt x="3778704" y="0"/>
                </a:cubicBezTo>
                <a:cubicBezTo>
                  <a:pt x="3944563" y="-32301"/>
                  <a:pt x="4229261" y="11053"/>
                  <a:pt x="4513810" y="0"/>
                </a:cubicBezTo>
                <a:cubicBezTo>
                  <a:pt x="4505757" y="91743"/>
                  <a:pt x="4529910" y="224361"/>
                  <a:pt x="4513810" y="432118"/>
                </a:cubicBezTo>
                <a:cubicBezTo>
                  <a:pt x="4497710" y="639875"/>
                  <a:pt x="4500866" y="668997"/>
                  <a:pt x="4513810" y="830997"/>
                </a:cubicBezTo>
                <a:cubicBezTo>
                  <a:pt x="4370039" y="852317"/>
                  <a:pt x="4217895" y="841031"/>
                  <a:pt x="3959256" y="830997"/>
                </a:cubicBezTo>
                <a:cubicBezTo>
                  <a:pt x="3700617" y="820963"/>
                  <a:pt x="3475737" y="855177"/>
                  <a:pt x="3314426" y="830997"/>
                </a:cubicBezTo>
                <a:cubicBezTo>
                  <a:pt x="3153115" y="806818"/>
                  <a:pt x="2883484" y="851272"/>
                  <a:pt x="2714734" y="830997"/>
                </a:cubicBezTo>
                <a:cubicBezTo>
                  <a:pt x="2545984" y="810722"/>
                  <a:pt x="2240022" y="858183"/>
                  <a:pt x="1979628" y="830997"/>
                </a:cubicBezTo>
                <a:cubicBezTo>
                  <a:pt x="1719234" y="803811"/>
                  <a:pt x="1460854" y="861734"/>
                  <a:pt x="1244522" y="830997"/>
                </a:cubicBezTo>
                <a:cubicBezTo>
                  <a:pt x="1028190" y="800260"/>
                  <a:pt x="806054" y="813132"/>
                  <a:pt x="689968" y="830997"/>
                </a:cubicBezTo>
                <a:cubicBezTo>
                  <a:pt x="573882" y="848862"/>
                  <a:pt x="283893" y="818046"/>
                  <a:pt x="0" y="830997"/>
                </a:cubicBezTo>
                <a:cubicBezTo>
                  <a:pt x="15482" y="724287"/>
                  <a:pt x="7346" y="606371"/>
                  <a:pt x="0" y="398879"/>
                </a:cubicBezTo>
                <a:cubicBezTo>
                  <a:pt x="-7346" y="191387"/>
                  <a:pt x="6825" y="18555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27000">
              <a:srgbClr val="FF7C8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699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BF4D9A-8507-E5B2-AE42-2759ECD99787}"/>
              </a:ext>
            </a:extLst>
          </p:cNvPr>
          <p:cNvGrpSpPr/>
          <p:nvPr/>
        </p:nvGrpSpPr>
        <p:grpSpPr>
          <a:xfrm>
            <a:off x="8314" y="8323"/>
            <a:ext cx="12183686" cy="6857990"/>
            <a:chOff x="8314" y="8323"/>
            <a:chExt cx="12183686" cy="6857990"/>
          </a:xfrm>
        </p:grpSpPr>
        <p:pic>
          <p:nvPicPr>
            <p:cNvPr id="168" name="Picture 167" descr="A colorful light lines on a black background&#10;&#10;Description automatically generated">
              <a:extLst>
                <a:ext uri="{FF2B5EF4-FFF2-40B4-BE49-F238E27FC236}">
                  <a16:creationId xmlns:a16="http://schemas.microsoft.com/office/drawing/2014/main" id="{1469AE91-D242-29E8-F152-C4FB2EF4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5" r="1" b="1448"/>
            <a:stretch/>
          </p:blipFill>
          <p:spPr>
            <a:xfrm>
              <a:off x="8314" y="8323"/>
              <a:ext cx="12183686" cy="6857990"/>
            </a:xfrm>
            <a:custGeom>
              <a:avLst/>
              <a:gdLst>
                <a:gd name="connsiteX0" fmla="*/ 0 w 12183686"/>
                <a:gd name="connsiteY0" fmla="*/ 0 h 6857990"/>
                <a:gd name="connsiteX1" fmla="*/ 4147884 w 12183686"/>
                <a:gd name="connsiteY1" fmla="*/ 0 h 6857990"/>
                <a:gd name="connsiteX2" fmla="*/ 4226146 w 12183686"/>
                <a:gd name="connsiteY2" fmla="*/ 0 h 6857990"/>
                <a:gd name="connsiteX3" fmla="*/ 4398172 w 12183686"/>
                <a:gd name="connsiteY3" fmla="*/ 0 h 6857990"/>
                <a:gd name="connsiteX4" fmla="*/ 6305387 w 12183686"/>
                <a:gd name="connsiteY4" fmla="*/ 0 h 6857990"/>
                <a:gd name="connsiteX5" fmla="*/ 6534986 w 12183686"/>
                <a:gd name="connsiteY5" fmla="*/ 0 h 6857990"/>
                <a:gd name="connsiteX6" fmla="*/ 7469006 w 12183686"/>
                <a:gd name="connsiteY6" fmla="*/ 0 h 6857990"/>
                <a:gd name="connsiteX7" fmla="*/ 11108004 w 12183686"/>
                <a:gd name="connsiteY7" fmla="*/ 0 h 6857990"/>
                <a:gd name="connsiteX8" fmla="*/ 10785515 w 12183686"/>
                <a:gd name="connsiteY8" fmla="*/ 110268 h 6857990"/>
                <a:gd name="connsiteX9" fmla="*/ 10832029 w 12183686"/>
                <a:gd name="connsiteY9" fmla="*/ 135167 h 6857990"/>
                <a:gd name="connsiteX10" fmla="*/ 11111103 w 12183686"/>
                <a:gd name="connsiteY10" fmla="*/ 71140 h 6857990"/>
                <a:gd name="connsiteX11" fmla="*/ 11166919 w 12183686"/>
                <a:gd name="connsiteY11" fmla="*/ 88926 h 6857990"/>
                <a:gd name="connsiteX12" fmla="*/ 11139010 w 12183686"/>
                <a:gd name="connsiteY12" fmla="*/ 163624 h 6857990"/>
                <a:gd name="connsiteX13" fmla="*/ 11018079 w 12183686"/>
                <a:gd name="connsiteY13" fmla="*/ 192081 h 6857990"/>
                <a:gd name="connsiteX14" fmla="*/ 10828928 w 12183686"/>
                <a:gd name="connsiteY14" fmla="*/ 373490 h 6857990"/>
                <a:gd name="connsiteX15" fmla="*/ 11114205 w 12183686"/>
                <a:gd name="connsiteY15" fmla="*/ 352147 h 6857990"/>
                <a:gd name="connsiteX16" fmla="*/ 11163818 w 12183686"/>
                <a:gd name="connsiteY16" fmla="*/ 394833 h 6857990"/>
                <a:gd name="connsiteX17" fmla="*/ 11182423 w 12183686"/>
                <a:gd name="connsiteY17" fmla="*/ 451746 h 6857990"/>
                <a:gd name="connsiteX18" fmla="*/ 11266146 w 12183686"/>
                <a:gd name="connsiteY18" fmla="*/ 359261 h 6857990"/>
                <a:gd name="connsiteX19" fmla="*/ 11337465 w 12183686"/>
                <a:gd name="connsiteY19" fmla="*/ 334363 h 6857990"/>
                <a:gd name="connsiteX20" fmla="*/ 11359171 w 12183686"/>
                <a:gd name="connsiteY20" fmla="*/ 416175 h 6857990"/>
                <a:gd name="connsiteX21" fmla="*/ 11294054 w 12183686"/>
                <a:gd name="connsiteY21" fmla="*/ 505100 h 6857990"/>
                <a:gd name="connsiteX22" fmla="*/ 11120406 w 12183686"/>
                <a:gd name="connsiteY22" fmla="*/ 558457 h 6857990"/>
                <a:gd name="connsiteX23" fmla="*/ 11306456 w 12183686"/>
                <a:gd name="connsiteY23" fmla="*/ 558457 h 6857990"/>
                <a:gd name="connsiteX24" fmla="*/ 11520413 w 12183686"/>
                <a:gd name="connsiteY24" fmla="*/ 522886 h 6857990"/>
                <a:gd name="connsiteX25" fmla="*/ 11746775 w 12183686"/>
                <a:gd name="connsiteY25" fmla="*/ 533557 h 6857990"/>
                <a:gd name="connsiteX26" fmla="*/ 11960733 w 12183686"/>
                <a:gd name="connsiteY26" fmla="*/ 462416 h 6857990"/>
                <a:gd name="connsiteX27" fmla="*/ 12177791 w 12183686"/>
                <a:gd name="connsiteY27" fmla="*/ 465974 h 6857990"/>
                <a:gd name="connsiteX28" fmla="*/ 11216533 w 12183686"/>
                <a:gd name="connsiteY28" fmla="*/ 910604 h 6857990"/>
                <a:gd name="connsiteX29" fmla="*/ 11263045 w 12183686"/>
                <a:gd name="connsiteY29" fmla="*/ 921275 h 6857990"/>
                <a:gd name="connsiteX30" fmla="*/ 11325062 w 12183686"/>
                <a:gd name="connsiteY30" fmla="*/ 949732 h 6857990"/>
                <a:gd name="connsiteX31" fmla="*/ 11278549 w 12183686"/>
                <a:gd name="connsiteY31" fmla="*/ 1006645 h 6857990"/>
                <a:gd name="connsiteX32" fmla="*/ 11027381 w 12183686"/>
                <a:gd name="connsiteY32" fmla="*/ 1113356 h 6857990"/>
                <a:gd name="connsiteX33" fmla="*/ 10965365 w 12183686"/>
                <a:gd name="connsiteY33" fmla="*/ 1220067 h 6857990"/>
                <a:gd name="connsiteX34" fmla="*/ 11042886 w 12183686"/>
                <a:gd name="connsiteY34" fmla="*/ 1209397 h 6857990"/>
                <a:gd name="connsiteX35" fmla="*/ 11111103 w 12183686"/>
                <a:gd name="connsiteY35" fmla="*/ 1230739 h 6857990"/>
                <a:gd name="connsiteX36" fmla="*/ 11083198 w 12183686"/>
                <a:gd name="connsiteY36" fmla="*/ 1365907 h 6857990"/>
                <a:gd name="connsiteX37" fmla="*/ 10726601 w 12183686"/>
                <a:gd name="connsiteY37" fmla="*/ 1540201 h 6857990"/>
                <a:gd name="connsiteX38" fmla="*/ 10695593 w 12183686"/>
                <a:gd name="connsiteY38" fmla="*/ 1597114 h 6857990"/>
                <a:gd name="connsiteX39" fmla="*/ 10739004 w 12183686"/>
                <a:gd name="connsiteY39" fmla="*/ 1636242 h 6857990"/>
                <a:gd name="connsiteX40" fmla="*/ 10853734 w 12183686"/>
                <a:gd name="connsiteY40" fmla="*/ 1657584 h 6857990"/>
                <a:gd name="connsiteX41" fmla="*/ 10692491 w 12183686"/>
                <a:gd name="connsiteY41" fmla="*/ 1849665 h 6857990"/>
                <a:gd name="connsiteX42" fmla="*/ 10633575 w 12183686"/>
                <a:gd name="connsiteY42" fmla="*/ 1903022 h 6857990"/>
                <a:gd name="connsiteX43" fmla="*/ 10531248 w 12183686"/>
                <a:gd name="connsiteY43" fmla="*/ 1984833 h 6857990"/>
                <a:gd name="connsiteX44" fmla="*/ 10531248 w 12183686"/>
                <a:gd name="connsiteY44" fmla="*/ 2013289 h 6857990"/>
                <a:gd name="connsiteX45" fmla="*/ 10667684 w 12183686"/>
                <a:gd name="connsiteY45" fmla="*/ 2102215 h 6857990"/>
                <a:gd name="connsiteX46" fmla="*/ 10915752 w 12183686"/>
                <a:gd name="connsiteY46" fmla="*/ 2077316 h 6857990"/>
                <a:gd name="connsiteX47" fmla="*/ 10549852 w 12183686"/>
                <a:gd name="connsiteY47" fmla="*/ 2208927 h 6857990"/>
                <a:gd name="connsiteX48" fmla="*/ 11734372 w 12183686"/>
                <a:gd name="connsiteY48" fmla="*/ 1892350 h 6857990"/>
                <a:gd name="connsiteX49" fmla="*/ 11659952 w 12183686"/>
                <a:gd name="connsiteY49" fmla="*/ 1974162 h 6857990"/>
                <a:gd name="connsiteX50" fmla="*/ 11244440 w 12183686"/>
                <a:gd name="connsiteY50" fmla="*/ 2191142 h 6857990"/>
                <a:gd name="connsiteX51" fmla="*/ 11126609 w 12183686"/>
                <a:gd name="connsiteY51" fmla="*/ 2326310 h 6857990"/>
                <a:gd name="connsiteX52" fmla="*/ 11002574 w 12183686"/>
                <a:gd name="connsiteY52" fmla="*/ 2401008 h 6857990"/>
                <a:gd name="connsiteX53" fmla="*/ 10828928 w 12183686"/>
                <a:gd name="connsiteY53" fmla="*/ 2401008 h 6857990"/>
                <a:gd name="connsiteX54" fmla="*/ 10704895 w 12183686"/>
                <a:gd name="connsiteY54" fmla="*/ 2518391 h 6857990"/>
                <a:gd name="connsiteX55" fmla="*/ 10832029 w 12183686"/>
                <a:gd name="connsiteY55" fmla="*/ 2543290 h 6857990"/>
                <a:gd name="connsiteX56" fmla="*/ 10980868 w 12183686"/>
                <a:gd name="connsiteY56" fmla="*/ 2525505 h 6857990"/>
                <a:gd name="connsiteX57" fmla="*/ 11148314 w 12183686"/>
                <a:gd name="connsiteY57" fmla="*/ 2564632 h 6857990"/>
                <a:gd name="connsiteX58" fmla="*/ 11303357 w 12183686"/>
                <a:gd name="connsiteY58" fmla="*/ 2532619 h 6857990"/>
                <a:gd name="connsiteX59" fmla="*/ 11489406 w 12183686"/>
                <a:gd name="connsiteY59" fmla="*/ 2553961 h 6857990"/>
                <a:gd name="connsiteX60" fmla="*/ 11548323 w 12183686"/>
                <a:gd name="connsiteY60" fmla="*/ 2692685 h 6857990"/>
                <a:gd name="connsiteX61" fmla="*/ 11566927 w 12183686"/>
                <a:gd name="connsiteY61" fmla="*/ 2703358 h 6857990"/>
                <a:gd name="connsiteX62" fmla="*/ 11911120 w 12183686"/>
                <a:gd name="connsiteY62" fmla="*/ 2923893 h 6857990"/>
                <a:gd name="connsiteX63" fmla="*/ 12007246 w 12183686"/>
                <a:gd name="connsiteY63" fmla="*/ 2941679 h 6857990"/>
                <a:gd name="connsiteX64" fmla="*/ 11439793 w 12183686"/>
                <a:gd name="connsiteY64" fmla="*/ 3329397 h 6857990"/>
                <a:gd name="connsiteX65" fmla="*/ 11821196 w 12183686"/>
                <a:gd name="connsiteY65" fmla="*/ 3229800 h 6857990"/>
                <a:gd name="connsiteX66" fmla="*/ 11873909 w 12183686"/>
                <a:gd name="connsiteY66" fmla="*/ 3393424 h 6857990"/>
                <a:gd name="connsiteX67" fmla="*/ 11694061 w 12183686"/>
                <a:gd name="connsiteY67" fmla="*/ 3539263 h 6857990"/>
                <a:gd name="connsiteX68" fmla="*/ 11628943 w 12183686"/>
                <a:gd name="connsiteY68" fmla="*/ 3827384 h 6857990"/>
                <a:gd name="connsiteX69" fmla="*/ 11659952 w 12183686"/>
                <a:gd name="connsiteY69" fmla="*/ 4090606 h 6857990"/>
                <a:gd name="connsiteX70" fmla="*/ 11737472 w 12183686"/>
                <a:gd name="connsiteY70" fmla="*/ 4172417 h 6857990"/>
                <a:gd name="connsiteX71" fmla="*/ 11849102 w 12183686"/>
                <a:gd name="connsiteY71" fmla="*/ 4321814 h 6857990"/>
                <a:gd name="connsiteX72" fmla="*/ 11917323 w 12183686"/>
                <a:gd name="connsiteY72" fmla="*/ 4414298 h 6857990"/>
                <a:gd name="connsiteX73" fmla="*/ 12156086 w 12183686"/>
                <a:gd name="connsiteY73" fmla="*/ 4378727 h 6857990"/>
                <a:gd name="connsiteX74" fmla="*/ 11836701 w 12183686"/>
                <a:gd name="connsiteY74" fmla="*/ 4613492 h 6857990"/>
                <a:gd name="connsiteX75" fmla="*/ 12094068 w 12183686"/>
                <a:gd name="connsiteY75" fmla="*/ 4585035 h 6857990"/>
                <a:gd name="connsiteX76" fmla="*/ 12177791 w 12183686"/>
                <a:gd name="connsiteY76" fmla="*/ 4602821 h 6857990"/>
                <a:gd name="connsiteX77" fmla="*/ 12131280 w 12183686"/>
                <a:gd name="connsiteY77" fmla="*/ 4677519 h 6857990"/>
                <a:gd name="connsiteX78" fmla="*/ 11942128 w 12183686"/>
                <a:gd name="connsiteY78" fmla="*/ 4805572 h 6857990"/>
                <a:gd name="connsiteX79" fmla="*/ 11551422 w 12183686"/>
                <a:gd name="connsiteY79" fmla="*/ 5154163 h 6857990"/>
                <a:gd name="connsiteX80" fmla="*/ 11929725 w 12183686"/>
                <a:gd name="connsiteY80" fmla="*/ 4994096 h 6857990"/>
                <a:gd name="connsiteX81" fmla="*/ 11532818 w 12183686"/>
                <a:gd name="connsiteY81" fmla="*/ 5353359 h 6857990"/>
                <a:gd name="connsiteX82" fmla="*/ 11445995 w 12183686"/>
                <a:gd name="connsiteY82" fmla="*/ 5474298 h 6857990"/>
                <a:gd name="connsiteX83" fmla="*/ 11266146 w 12183686"/>
                <a:gd name="connsiteY83" fmla="*/ 5769533 h 6857990"/>
                <a:gd name="connsiteX84" fmla="*/ 11275447 w 12183686"/>
                <a:gd name="connsiteY84" fmla="*/ 5801546 h 6857990"/>
                <a:gd name="connsiteX85" fmla="*/ 11480104 w 12183686"/>
                <a:gd name="connsiteY85" fmla="*/ 5755305 h 6857990"/>
                <a:gd name="connsiteX86" fmla="*/ 11213431 w 12183686"/>
                <a:gd name="connsiteY86" fmla="*/ 6004298 h 6857990"/>
                <a:gd name="connsiteX87" fmla="*/ 10937457 w 12183686"/>
                <a:gd name="connsiteY87" fmla="*/ 6196378 h 6857990"/>
                <a:gd name="connsiteX88" fmla="*/ 11132811 w 12183686"/>
                <a:gd name="connsiteY88" fmla="*/ 6167923 h 6857990"/>
                <a:gd name="connsiteX89" fmla="*/ 11402583 w 12183686"/>
                <a:gd name="connsiteY89" fmla="*/ 6057654 h 6857990"/>
                <a:gd name="connsiteX90" fmla="*/ 11495608 w 12183686"/>
                <a:gd name="connsiteY90" fmla="*/ 6100338 h 6857990"/>
                <a:gd name="connsiteX91" fmla="*/ 11241339 w 12183686"/>
                <a:gd name="connsiteY91" fmla="*/ 6281747 h 6857990"/>
                <a:gd name="connsiteX92" fmla="*/ 11095600 w 12183686"/>
                <a:gd name="connsiteY92" fmla="*/ 6367117 h 6857990"/>
                <a:gd name="connsiteX93" fmla="*/ 11036683 w 12183686"/>
                <a:gd name="connsiteY93" fmla="*/ 6431143 h 6857990"/>
                <a:gd name="connsiteX94" fmla="*/ 10869239 w 12183686"/>
                <a:gd name="connsiteY94" fmla="*/ 6658795 h 6857990"/>
                <a:gd name="connsiteX95" fmla="*/ 10484736 w 12183686"/>
                <a:gd name="connsiteY95" fmla="*/ 6857990 h 6857990"/>
                <a:gd name="connsiteX96" fmla="*/ 7469006 w 12183686"/>
                <a:gd name="connsiteY96" fmla="*/ 6857990 h 6857990"/>
                <a:gd name="connsiteX97" fmla="*/ 6534986 w 12183686"/>
                <a:gd name="connsiteY97" fmla="*/ 6857990 h 6857990"/>
                <a:gd name="connsiteX98" fmla="*/ 6305387 w 12183686"/>
                <a:gd name="connsiteY98" fmla="*/ 6857990 h 6857990"/>
                <a:gd name="connsiteX99" fmla="*/ 4398172 w 12183686"/>
                <a:gd name="connsiteY99" fmla="*/ 6857990 h 6857990"/>
                <a:gd name="connsiteX100" fmla="*/ 4226146 w 12183686"/>
                <a:gd name="connsiteY100" fmla="*/ 6857990 h 6857990"/>
                <a:gd name="connsiteX101" fmla="*/ 4147884 w 12183686"/>
                <a:gd name="connsiteY101" fmla="*/ 6857990 h 6857990"/>
                <a:gd name="connsiteX102" fmla="*/ 0 w 12183686"/>
                <a:gd name="connsiteY102" fmla="*/ 6857990 h 6857990"/>
                <a:gd name="connsiteX103" fmla="*/ 0 w 12183686"/>
                <a:gd name="connsiteY103" fmla="*/ 0 h 685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2183686" h="6857990" fill="none" extrusionOk="0">
                  <a:moveTo>
                    <a:pt x="0" y="0"/>
                  </a:moveTo>
                  <a:cubicBezTo>
                    <a:pt x="1170408" y="82709"/>
                    <a:pt x="2601514" y="1403"/>
                    <a:pt x="4147884" y="0"/>
                  </a:cubicBezTo>
                  <a:cubicBezTo>
                    <a:pt x="4175800" y="-266"/>
                    <a:pt x="4196882" y="-2662"/>
                    <a:pt x="4226146" y="0"/>
                  </a:cubicBezTo>
                  <a:cubicBezTo>
                    <a:pt x="4283669" y="-4354"/>
                    <a:pt x="4364148" y="11260"/>
                    <a:pt x="4398172" y="0"/>
                  </a:cubicBezTo>
                  <a:cubicBezTo>
                    <a:pt x="5286073" y="-97744"/>
                    <a:pt x="6009976" y="50564"/>
                    <a:pt x="6305387" y="0"/>
                  </a:cubicBezTo>
                  <a:cubicBezTo>
                    <a:pt x="6382828" y="4696"/>
                    <a:pt x="6509163" y="6446"/>
                    <a:pt x="6534986" y="0"/>
                  </a:cubicBezTo>
                  <a:cubicBezTo>
                    <a:pt x="6880347" y="35379"/>
                    <a:pt x="7100024" y="-52799"/>
                    <a:pt x="7469006" y="0"/>
                  </a:cubicBezTo>
                  <a:cubicBezTo>
                    <a:pt x="8885472" y="115799"/>
                    <a:pt x="9289470" y="137619"/>
                    <a:pt x="11108004" y="0"/>
                  </a:cubicBezTo>
                  <a:cubicBezTo>
                    <a:pt x="10996810" y="33465"/>
                    <a:pt x="10904292" y="76550"/>
                    <a:pt x="10785515" y="110268"/>
                  </a:cubicBezTo>
                  <a:cubicBezTo>
                    <a:pt x="10802085" y="144521"/>
                    <a:pt x="10817381" y="135873"/>
                    <a:pt x="10832029" y="135167"/>
                  </a:cubicBezTo>
                  <a:cubicBezTo>
                    <a:pt x="10929356" y="116085"/>
                    <a:pt x="11003134" y="103946"/>
                    <a:pt x="11111103" y="71140"/>
                  </a:cubicBezTo>
                  <a:cubicBezTo>
                    <a:pt x="11132318" y="63590"/>
                    <a:pt x="11159019" y="63558"/>
                    <a:pt x="11166919" y="88926"/>
                  </a:cubicBezTo>
                  <a:cubicBezTo>
                    <a:pt x="11182794" y="124597"/>
                    <a:pt x="11161183" y="150137"/>
                    <a:pt x="11139010" y="163624"/>
                  </a:cubicBezTo>
                  <a:cubicBezTo>
                    <a:pt x="11102363" y="201513"/>
                    <a:pt x="11063760" y="183031"/>
                    <a:pt x="11018079" y="192081"/>
                  </a:cubicBezTo>
                  <a:cubicBezTo>
                    <a:pt x="10903780" y="211735"/>
                    <a:pt x="10852244" y="259523"/>
                    <a:pt x="10828928" y="373490"/>
                  </a:cubicBezTo>
                  <a:cubicBezTo>
                    <a:pt x="10930900" y="333597"/>
                    <a:pt x="11023186" y="383985"/>
                    <a:pt x="11114205" y="352147"/>
                  </a:cubicBezTo>
                  <a:cubicBezTo>
                    <a:pt x="11138815" y="339594"/>
                    <a:pt x="11175751" y="356231"/>
                    <a:pt x="11163818" y="394833"/>
                  </a:cubicBezTo>
                  <a:cubicBezTo>
                    <a:pt x="11152091" y="430406"/>
                    <a:pt x="11116105" y="466841"/>
                    <a:pt x="11182423" y="451746"/>
                  </a:cubicBezTo>
                  <a:cubicBezTo>
                    <a:pt x="11232583" y="450323"/>
                    <a:pt x="11256120" y="402970"/>
                    <a:pt x="11266146" y="359261"/>
                  </a:cubicBezTo>
                  <a:cubicBezTo>
                    <a:pt x="11273510" y="332791"/>
                    <a:pt x="11311828" y="318690"/>
                    <a:pt x="11337465" y="334363"/>
                  </a:cubicBezTo>
                  <a:cubicBezTo>
                    <a:pt x="11368455" y="348173"/>
                    <a:pt x="11363320" y="389767"/>
                    <a:pt x="11359171" y="416175"/>
                  </a:cubicBezTo>
                  <a:cubicBezTo>
                    <a:pt x="11362065" y="469932"/>
                    <a:pt x="11338886" y="497992"/>
                    <a:pt x="11294054" y="505100"/>
                  </a:cubicBezTo>
                  <a:cubicBezTo>
                    <a:pt x="11239984" y="524214"/>
                    <a:pt x="11189953" y="534954"/>
                    <a:pt x="11120406" y="558457"/>
                  </a:cubicBezTo>
                  <a:cubicBezTo>
                    <a:pt x="11190393" y="585374"/>
                    <a:pt x="11259409" y="584036"/>
                    <a:pt x="11306456" y="558457"/>
                  </a:cubicBezTo>
                  <a:cubicBezTo>
                    <a:pt x="11376123" y="523885"/>
                    <a:pt x="11470041" y="495331"/>
                    <a:pt x="11520413" y="522886"/>
                  </a:cubicBezTo>
                  <a:cubicBezTo>
                    <a:pt x="11605390" y="587314"/>
                    <a:pt x="11673040" y="545257"/>
                    <a:pt x="11746775" y="533557"/>
                  </a:cubicBezTo>
                  <a:cubicBezTo>
                    <a:pt x="11886461" y="501275"/>
                    <a:pt x="11810178" y="484926"/>
                    <a:pt x="11960733" y="462416"/>
                  </a:cubicBezTo>
                  <a:cubicBezTo>
                    <a:pt x="12035767" y="460136"/>
                    <a:pt x="12094981" y="428564"/>
                    <a:pt x="12177791" y="465974"/>
                  </a:cubicBezTo>
                  <a:cubicBezTo>
                    <a:pt x="11748461" y="702803"/>
                    <a:pt x="11555393" y="658398"/>
                    <a:pt x="11216533" y="910604"/>
                  </a:cubicBezTo>
                  <a:cubicBezTo>
                    <a:pt x="11232077" y="935172"/>
                    <a:pt x="11250360" y="923521"/>
                    <a:pt x="11263045" y="921275"/>
                  </a:cubicBezTo>
                  <a:cubicBezTo>
                    <a:pt x="11288064" y="917131"/>
                    <a:pt x="11318768" y="897534"/>
                    <a:pt x="11325062" y="949732"/>
                  </a:cubicBezTo>
                  <a:cubicBezTo>
                    <a:pt x="11328874" y="988986"/>
                    <a:pt x="11313079" y="1000449"/>
                    <a:pt x="11278549" y="1006645"/>
                  </a:cubicBezTo>
                  <a:cubicBezTo>
                    <a:pt x="11195644" y="1023511"/>
                    <a:pt x="11098698" y="1071091"/>
                    <a:pt x="11027381" y="1113356"/>
                  </a:cubicBezTo>
                  <a:cubicBezTo>
                    <a:pt x="10991732" y="1133663"/>
                    <a:pt x="10951889" y="1150915"/>
                    <a:pt x="10965365" y="1220067"/>
                  </a:cubicBezTo>
                  <a:cubicBezTo>
                    <a:pt x="10996659" y="1239034"/>
                    <a:pt x="11014075" y="1215274"/>
                    <a:pt x="11042886" y="1209397"/>
                  </a:cubicBezTo>
                  <a:cubicBezTo>
                    <a:pt x="11067576" y="1208591"/>
                    <a:pt x="11125901" y="1222927"/>
                    <a:pt x="11111103" y="1230739"/>
                  </a:cubicBezTo>
                  <a:cubicBezTo>
                    <a:pt x="11040488" y="1268570"/>
                    <a:pt x="11165790" y="1360632"/>
                    <a:pt x="11083198" y="1365907"/>
                  </a:cubicBezTo>
                  <a:cubicBezTo>
                    <a:pt x="10955670" y="1358583"/>
                    <a:pt x="10848781" y="1539808"/>
                    <a:pt x="10726601" y="1540201"/>
                  </a:cubicBezTo>
                  <a:cubicBezTo>
                    <a:pt x="10704515" y="1540072"/>
                    <a:pt x="10691620" y="1570684"/>
                    <a:pt x="10695593" y="1597114"/>
                  </a:cubicBezTo>
                  <a:cubicBezTo>
                    <a:pt x="10693562" y="1631729"/>
                    <a:pt x="10716728" y="1633223"/>
                    <a:pt x="10739004" y="1636242"/>
                  </a:cubicBezTo>
                  <a:cubicBezTo>
                    <a:pt x="10779388" y="1636938"/>
                    <a:pt x="10800788" y="1591966"/>
                    <a:pt x="10853734" y="1657584"/>
                  </a:cubicBezTo>
                  <a:cubicBezTo>
                    <a:pt x="10786204" y="1683372"/>
                    <a:pt x="10683171" y="1724865"/>
                    <a:pt x="10692491" y="1849665"/>
                  </a:cubicBezTo>
                  <a:cubicBezTo>
                    <a:pt x="10693316" y="1880416"/>
                    <a:pt x="10658719" y="1893495"/>
                    <a:pt x="10633575" y="1903022"/>
                  </a:cubicBezTo>
                  <a:cubicBezTo>
                    <a:pt x="10584120" y="1911994"/>
                    <a:pt x="10552736" y="1940604"/>
                    <a:pt x="10531248" y="1984833"/>
                  </a:cubicBezTo>
                  <a:cubicBezTo>
                    <a:pt x="10528809" y="1995574"/>
                    <a:pt x="10532674" y="2006612"/>
                    <a:pt x="10531248" y="2013289"/>
                  </a:cubicBezTo>
                  <a:cubicBezTo>
                    <a:pt x="10548048" y="2120820"/>
                    <a:pt x="10604910" y="2125798"/>
                    <a:pt x="10667684" y="2102215"/>
                  </a:cubicBezTo>
                  <a:cubicBezTo>
                    <a:pt x="10754135" y="2073101"/>
                    <a:pt x="10827326" y="2050450"/>
                    <a:pt x="10915752" y="2077316"/>
                  </a:cubicBezTo>
                  <a:cubicBezTo>
                    <a:pt x="10793023" y="2129614"/>
                    <a:pt x="10674930" y="2146272"/>
                    <a:pt x="10549852" y="2208927"/>
                  </a:cubicBezTo>
                  <a:cubicBezTo>
                    <a:pt x="11006841" y="2187226"/>
                    <a:pt x="11339970" y="2042787"/>
                    <a:pt x="11734372" y="1892350"/>
                  </a:cubicBezTo>
                  <a:cubicBezTo>
                    <a:pt x="11722818" y="1953383"/>
                    <a:pt x="11693137" y="1965377"/>
                    <a:pt x="11659952" y="1974162"/>
                  </a:cubicBezTo>
                  <a:cubicBezTo>
                    <a:pt x="11520719" y="2003107"/>
                    <a:pt x="11370882" y="2105662"/>
                    <a:pt x="11244440" y="2191142"/>
                  </a:cubicBezTo>
                  <a:cubicBezTo>
                    <a:pt x="11189731" y="2225193"/>
                    <a:pt x="11153858" y="2259456"/>
                    <a:pt x="11126609" y="2326310"/>
                  </a:cubicBezTo>
                  <a:cubicBezTo>
                    <a:pt x="11108399" y="2385508"/>
                    <a:pt x="11066850" y="2416782"/>
                    <a:pt x="11002574" y="2401008"/>
                  </a:cubicBezTo>
                  <a:cubicBezTo>
                    <a:pt x="10944511" y="2389727"/>
                    <a:pt x="10879363" y="2398888"/>
                    <a:pt x="10828928" y="2401008"/>
                  </a:cubicBezTo>
                  <a:cubicBezTo>
                    <a:pt x="10762679" y="2409865"/>
                    <a:pt x="10687508" y="2481844"/>
                    <a:pt x="10704895" y="2518391"/>
                  </a:cubicBezTo>
                  <a:cubicBezTo>
                    <a:pt x="10729044" y="2577440"/>
                    <a:pt x="10785494" y="2557250"/>
                    <a:pt x="10832029" y="2543290"/>
                  </a:cubicBezTo>
                  <a:cubicBezTo>
                    <a:pt x="10884746" y="2535619"/>
                    <a:pt x="10980711" y="2518143"/>
                    <a:pt x="10980868" y="2525505"/>
                  </a:cubicBezTo>
                  <a:cubicBezTo>
                    <a:pt x="11012669" y="2684870"/>
                    <a:pt x="11096684" y="2568183"/>
                    <a:pt x="11148314" y="2564632"/>
                  </a:cubicBezTo>
                  <a:cubicBezTo>
                    <a:pt x="11197035" y="2564166"/>
                    <a:pt x="11252252" y="2546721"/>
                    <a:pt x="11303357" y="2532619"/>
                  </a:cubicBezTo>
                  <a:cubicBezTo>
                    <a:pt x="11371468" y="2521628"/>
                    <a:pt x="11429806" y="2553091"/>
                    <a:pt x="11489406" y="2553961"/>
                  </a:cubicBezTo>
                  <a:cubicBezTo>
                    <a:pt x="11545675" y="2558314"/>
                    <a:pt x="11515071" y="2653741"/>
                    <a:pt x="11548323" y="2692685"/>
                  </a:cubicBezTo>
                  <a:cubicBezTo>
                    <a:pt x="11554089" y="2703908"/>
                    <a:pt x="11560496" y="2703471"/>
                    <a:pt x="11566927" y="2703358"/>
                  </a:cubicBezTo>
                  <a:cubicBezTo>
                    <a:pt x="11584565" y="2980611"/>
                    <a:pt x="11912498" y="2912837"/>
                    <a:pt x="11911120" y="2923893"/>
                  </a:cubicBezTo>
                  <a:cubicBezTo>
                    <a:pt x="11939337" y="2948826"/>
                    <a:pt x="11980783" y="2899826"/>
                    <a:pt x="12007246" y="2941679"/>
                  </a:cubicBezTo>
                  <a:cubicBezTo>
                    <a:pt x="11875536" y="3114418"/>
                    <a:pt x="11630305" y="3164736"/>
                    <a:pt x="11439793" y="3329397"/>
                  </a:cubicBezTo>
                  <a:cubicBezTo>
                    <a:pt x="11585895" y="3373337"/>
                    <a:pt x="11702444" y="3203433"/>
                    <a:pt x="11821196" y="3229800"/>
                  </a:cubicBezTo>
                  <a:cubicBezTo>
                    <a:pt x="11880145" y="3287313"/>
                    <a:pt x="11729383" y="3346566"/>
                    <a:pt x="11873909" y="3393424"/>
                  </a:cubicBezTo>
                  <a:cubicBezTo>
                    <a:pt x="11789779" y="3431348"/>
                    <a:pt x="11737470" y="3479039"/>
                    <a:pt x="11694061" y="3539263"/>
                  </a:cubicBezTo>
                  <a:cubicBezTo>
                    <a:pt x="11594460" y="3630940"/>
                    <a:pt x="11591831" y="3698158"/>
                    <a:pt x="11628943" y="3827384"/>
                  </a:cubicBezTo>
                  <a:cubicBezTo>
                    <a:pt x="11655845" y="3912432"/>
                    <a:pt x="11696563" y="3988977"/>
                    <a:pt x="11659952" y="4090606"/>
                  </a:cubicBezTo>
                  <a:cubicBezTo>
                    <a:pt x="11628049" y="4155563"/>
                    <a:pt x="11646578" y="4205495"/>
                    <a:pt x="11737472" y="4172417"/>
                  </a:cubicBezTo>
                  <a:cubicBezTo>
                    <a:pt x="11845991" y="4140361"/>
                    <a:pt x="11872315" y="4201420"/>
                    <a:pt x="11849102" y="4321814"/>
                  </a:cubicBezTo>
                  <a:cubicBezTo>
                    <a:pt x="11834790" y="4402522"/>
                    <a:pt x="11848505" y="4425281"/>
                    <a:pt x="11917323" y="4414298"/>
                  </a:cubicBezTo>
                  <a:cubicBezTo>
                    <a:pt x="11985047" y="4399133"/>
                    <a:pt x="12064058" y="4338693"/>
                    <a:pt x="12156086" y="4378727"/>
                  </a:cubicBezTo>
                  <a:cubicBezTo>
                    <a:pt x="12071118" y="4540087"/>
                    <a:pt x="11905023" y="4462534"/>
                    <a:pt x="11836701" y="4613492"/>
                  </a:cubicBezTo>
                  <a:cubicBezTo>
                    <a:pt x="11938661" y="4611292"/>
                    <a:pt x="12024589" y="4607735"/>
                    <a:pt x="12094068" y="4585035"/>
                  </a:cubicBezTo>
                  <a:cubicBezTo>
                    <a:pt x="12125625" y="4576240"/>
                    <a:pt x="12156554" y="4562696"/>
                    <a:pt x="12177791" y="4602821"/>
                  </a:cubicBezTo>
                  <a:cubicBezTo>
                    <a:pt x="12200104" y="4652267"/>
                    <a:pt x="12157595" y="4670312"/>
                    <a:pt x="12131280" y="4677519"/>
                  </a:cubicBezTo>
                  <a:cubicBezTo>
                    <a:pt x="12064413" y="4705316"/>
                    <a:pt x="12005292" y="4757868"/>
                    <a:pt x="11942128" y="4805572"/>
                  </a:cubicBezTo>
                  <a:cubicBezTo>
                    <a:pt x="11801491" y="4903378"/>
                    <a:pt x="11674036" y="4978601"/>
                    <a:pt x="11551422" y="5154163"/>
                  </a:cubicBezTo>
                  <a:cubicBezTo>
                    <a:pt x="11668432" y="5105155"/>
                    <a:pt x="11820339" y="5007479"/>
                    <a:pt x="11929725" y="4994096"/>
                  </a:cubicBezTo>
                  <a:cubicBezTo>
                    <a:pt x="11829687" y="5162247"/>
                    <a:pt x="11670487" y="5239517"/>
                    <a:pt x="11532818" y="5353359"/>
                  </a:cubicBezTo>
                  <a:cubicBezTo>
                    <a:pt x="11490703" y="5385409"/>
                    <a:pt x="11453093" y="5400968"/>
                    <a:pt x="11445995" y="5474298"/>
                  </a:cubicBezTo>
                  <a:cubicBezTo>
                    <a:pt x="11423454" y="5615610"/>
                    <a:pt x="11373337" y="5710653"/>
                    <a:pt x="11266146" y="5769533"/>
                  </a:cubicBezTo>
                  <a:cubicBezTo>
                    <a:pt x="11268627" y="5782183"/>
                    <a:pt x="11272517" y="5787275"/>
                    <a:pt x="11275447" y="5801546"/>
                  </a:cubicBezTo>
                  <a:cubicBezTo>
                    <a:pt x="11357139" y="5811302"/>
                    <a:pt x="11402538" y="5716320"/>
                    <a:pt x="11480104" y="5755305"/>
                  </a:cubicBezTo>
                  <a:cubicBezTo>
                    <a:pt x="11411662" y="5869990"/>
                    <a:pt x="11314836" y="5964665"/>
                    <a:pt x="11213431" y="6004298"/>
                  </a:cubicBezTo>
                  <a:cubicBezTo>
                    <a:pt x="11119250" y="6029193"/>
                    <a:pt x="11011463" y="6081411"/>
                    <a:pt x="10937457" y="6196378"/>
                  </a:cubicBezTo>
                  <a:cubicBezTo>
                    <a:pt x="11017047" y="6226943"/>
                    <a:pt x="11080659" y="6190014"/>
                    <a:pt x="11132811" y="6167923"/>
                  </a:cubicBezTo>
                  <a:cubicBezTo>
                    <a:pt x="11215044" y="6123619"/>
                    <a:pt x="11297252" y="6097588"/>
                    <a:pt x="11402583" y="6057654"/>
                  </a:cubicBezTo>
                  <a:cubicBezTo>
                    <a:pt x="11436515" y="6044747"/>
                    <a:pt x="11480468" y="6032895"/>
                    <a:pt x="11495608" y="6100338"/>
                  </a:cubicBezTo>
                  <a:cubicBezTo>
                    <a:pt x="11384340" y="6125884"/>
                    <a:pt x="11295670" y="6187028"/>
                    <a:pt x="11241339" y="6281747"/>
                  </a:cubicBezTo>
                  <a:cubicBezTo>
                    <a:pt x="11192596" y="6338584"/>
                    <a:pt x="11171058" y="6400864"/>
                    <a:pt x="11095600" y="6367117"/>
                  </a:cubicBezTo>
                  <a:cubicBezTo>
                    <a:pt x="11056533" y="6358015"/>
                    <a:pt x="11037993" y="6389658"/>
                    <a:pt x="11036683" y="6431143"/>
                  </a:cubicBezTo>
                  <a:cubicBezTo>
                    <a:pt x="11054050" y="6569770"/>
                    <a:pt x="10971688" y="6616508"/>
                    <a:pt x="10869239" y="6658795"/>
                  </a:cubicBezTo>
                  <a:cubicBezTo>
                    <a:pt x="10724109" y="6723670"/>
                    <a:pt x="10603819" y="6791644"/>
                    <a:pt x="10484736" y="6857990"/>
                  </a:cubicBezTo>
                  <a:cubicBezTo>
                    <a:pt x="9051095" y="7004867"/>
                    <a:pt x="8316776" y="6793736"/>
                    <a:pt x="7469006" y="6857990"/>
                  </a:cubicBezTo>
                  <a:cubicBezTo>
                    <a:pt x="7324698" y="6934606"/>
                    <a:pt x="6938099" y="6813843"/>
                    <a:pt x="6534986" y="6857990"/>
                  </a:cubicBezTo>
                  <a:cubicBezTo>
                    <a:pt x="6483067" y="6845045"/>
                    <a:pt x="6341375" y="6844495"/>
                    <a:pt x="6305387" y="6857990"/>
                  </a:cubicBezTo>
                  <a:cubicBezTo>
                    <a:pt x="5821232" y="6928602"/>
                    <a:pt x="5131158" y="6784039"/>
                    <a:pt x="4398172" y="6857990"/>
                  </a:cubicBezTo>
                  <a:cubicBezTo>
                    <a:pt x="4329587" y="6844448"/>
                    <a:pt x="4272594" y="6846543"/>
                    <a:pt x="4226146" y="6857990"/>
                  </a:cubicBezTo>
                  <a:cubicBezTo>
                    <a:pt x="4188656" y="6854070"/>
                    <a:pt x="4175330" y="6862582"/>
                    <a:pt x="4147884" y="6857990"/>
                  </a:cubicBezTo>
                  <a:cubicBezTo>
                    <a:pt x="3045413" y="6901956"/>
                    <a:pt x="1788825" y="6769717"/>
                    <a:pt x="0" y="6857990"/>
                  </a:cubicBezTo>
                  <a:cubicBezTo>
                    <a:pt x="-63351" y="5177478"/>
                    <a:pt x="-125032" y="1485141"/>
                    <a:pt x="0" y="0"/>
                  </a:cubicBezTo>
                  <a:close/>
                </a:path>
                <a:path w="12183686" h="6857990" stroke="0" extrusionOk="0">
                  <a:moveTo>
                    <a:pt x="0" y="0"/>
                  </a:moveTo>
                  <a:cubicBezTo>
                    <a:pt x="1764097" y="118645"/>
                    <a:pt x="2636380" y="116012"/>
                    <a:pt x="4147884" y="0"/>
                  </a:cubicBezTo>
                  <a:cubicBezTo>
                    <a:pt x="4182033" y="-5113"/>
                    <a:pt x="4189037" y="3682"/>
                    <a:pt x="4226146" y="0"/>
                  </a:cubicBezTo>
                  <a:cubicBezTo>
                    <a:pt x="4306245" y="-8073"/>
                    <a:pt x="4324538" y="-14799"/>
                    <a:pt x="4398172" y="0"/>
                  </a:cubicBezTo>
                  <a:cubicBezTo>
                    <a:pt x="5281448" y="-20187"/>
                    <a:pt x="5774004" y="-152480"/>
                    <a:pt x="6305387" y="0"/>
                  </a:cubicBezTo>
                  <a:cubicBezTo>
                    <a:pt x="6392986" y="7427"/>
                    <a:pt x="6498485" y="-4258"/>
                    <a:pt x="6534986" y="0"/>
                  </a:cubicBezTo>
                  <a:cubicBezTo>
                    <a:pt x="6818804" y="54032"/>
                    <a:pt x="7327376" y="-24911"/>
                    <a:pt x="7469006" y="0"/>
                  </a:cubicBezTo>
                  <a:cubicBezTo>
                    <a:pt x="8154885" y="48231"/>
                    <a:pt x="10533461" y="-84455"/>
                    <a:pt x="11108004" y="0"/>
                  </a:cubicBezTo>
                  <a:cubicBezTo>
                    <a:pt x="11009195" y="41012"/>
                    <a:pt x="10898819" y="79402"/>
                    <a:pt x="10785515" y="110268"/>
                  </a:cubicBezTo>
                  <a:cubicBezTo>
                    <a:pt x="10798005" y="145350"/>
                    <a:pt x="10816696" y="138864"/>
                    <a:pt x="10832029" y="135167"/>
                  </a:cubicBezTo>
                  <a:cubicBezTo>
                    <a:pt x="10926808" y="123553"/>
                    <a:pt x="11022265" y="121503"/>
                    <a:pt x="11111103" y="71140"/>
                  </a:cubicBezTo>
                  <a:cubicBezTo>
                    <a:pt x="11133285" y="64757"/>
                    <a:pt x="11158857" y="65545"/>
                    <a:pt x="11166919" y="88926"/>
                  </a:cubicBezTo>
                  <a:cubicBezTo>
                    <a:pt x="11184119" y="123011"/>
                    <a:pt x="11161018" y="144426"/>
                    <a:pt x="11139010" y="163624"/>
                  </a:cubicBezTo>
                  <a:cubicBezTo>
                    <a:pt x="11096972" y="196430"/>
                    <a:pt x="11057077" y="187618"/>
                    <a:pt x="11018079" y="192081"/>
                  </a:cubicBezTo>
                  <a:cubicBezTo>
                    <a:pt x="10898942" y="209333"/>
                    <a:pt x="10852922" y="258009"/>
                    <a:pt x="10828928" y="373490"/>
                  </a:cubicBezTo>
                  <a:cubicBezTo>
                    <a:pt x="10925680" y="318774"/>
                    <a:pt x="11005037" y="393587"/>
                    <a:pt x="11114205" y="352147"/>
                  </a:cubicBezTo>
                  <a:cubicBezTo>
                    <a:pt x="11137406" y="347900"/>
                    <a:pt x="11176821" y="356150"/>
                    <a:pt x="11163818" y="394833"/>
                  </a:cubicBezTo>
                  <a:cubicBezTo>
                    <a:pt x="11151108" y="437695"/>
                    <a:pt x="11115260" y="456393"/>
                    <a:pt x="11182423" y="451746"/>
                  </a:cubicBezTo>
                  <a:cubicBezTo>
                    <a:pt x="11230942" y="454850"/>
                    <a:pt x="11244664" y="405822"/>
                    <a:pt x="11266146" y="359261"/>
                  </a:cubicBezTo>
                  <a:cubicBezTo>
                    <a:pt x="11278908" y="335075"/>
                    <a:pt x="11311676" y="320652"/>
                    <a:pt x="11337465" y="334363"/>
                  </a:cubicBezTo>
                  <a:cubicBezTo>
                    <a:pt x="11368613" y="347793"/>
                    <a:pt x="11356554" y="387571"/>
                    <a:pt x="11359171" y="416175"/>
                  </a:cubicBezTo>
                  <a:cubicBezTo>
                    <a:pt x="11365028" y="471903"/>
                    <a:pt x="11336264" y="498057"/>
                    <a:pt x="11294054" y="505100"/>
                  </a:cubicBezTo>
                  <a:cubicBezTo>
                    <a:pt x="11239443" y="523135"/>
                    <a:pt x="11186271" y="533991"/>
                    <a:pt x="11120406" y="558457"/>
                  </a:cubicBezTo>
                  <a:cubicBezTo>
                    <a:pt x="11200229" y="595720"/>
                    <a:pt x="11250142" y="576529"/>
                    <a:pt x="11306456" y="558457"/>
                  </a:cubicBezTo>
                  <a:cubicBezTo>
                    <a:pt x="11386137" y="533663"/>
                    <a:pt x="11455003" y="485864"/>
                    <a:pt x="11520413" y="522886"/>
                  </a:cubicBezTo>
                  <a:cubicBezTo>
                    <a:pt x="11601771" y="587172"/>
                    <a:pt x="11668870" y="533255"/>
                    <a:pt x="11746775" y="533557"/>
                  </a:cubicBezTo>
                  <a:cubicBezTo>
                    <a:pt x="11906269" y="508872"/>
                    <a:pt x="11810931" y="471106"/>
                    <a:pt x="11960733" y="462416"/>
                  </a:cubicBezTo>
                  <a:cubicBezTo>
                    <a:pt x="12017805" y="453406"/>
                    <a:pt x="12097183" y="417686"/>
                    <a:pt x="12177791" y="465974"/>
                  </a:cubicBezTo>
                  <a:cubicBezTo>
                    <a:pt x="11762069" y="677617"/>
                    <a:pt x="11587499" y="680189"/>
                    <a:pt x="11216533" y="910604"/>
                  </a:cubicBezTo>
                  <a:cubicBezTo>
                    <a:pt x="11235016" y="934913"/>
                    <a:pt x="11246789" y="927644"/>
                    <a:pt x="11263045" y="921275"/>
                  </a:cubicBezTo>
                  <a:cubicBezTo>
                    <a:pt x="11290684" y="918530"/>
                    <a:pt x="11317895" y="900341"/>
                    <a:pt x="11325062" y="949732"/>
                  </a:cubicBezTo>
                  <a:cubicBezTo>
                    <a:pt x="11329634" y="985350"/>
                    <a:pt x="11310916" y="1004495"/>
                    <a:pt x="11278549" y="1006645"/>
                  </a:cubicBezTo>
                  <a:cubicBezTo>
                    <a:pt x="11190099" y="1022283"/>
                    <a:pt x="11109369" y="1074008"/>
                    <a:pt x="11027381" y="1113356"/>
                  </a:cubicBezTo>
                  <a:cubicBezTo>
                    <a:pt x="10992942" y="1133882"/>
                    <a:pt x="10945186" y="1149789"/>
                    <a:pt x="10965365" y="1220067"/>
                  </a:cubicBezTo>
                  <a:cubicBezTo>
                    <a:pt x="10994743" y="1239470"/>
                    <a:pt x="11022941" y="1214044"/>
                    <a:pt x="11042886" y="1209397"/>
                  </a:cubicBezTo>
                  <a:cubicBezTo>
                    <a:pt x="11068101" y="1205403"/>
                    <a:pt x="11125474" y="1218039"/>
                    <a:pt x="11111103" y="1230739"/>
                  </a:cubicBezTo>
                  <a:cubicBezTo>
                    <a:pt x="11037329" y="1271007"/>
                    <a:pt x="11170857" y="1378480"/>
                    <a:pt x="11083198" y="1365907"/>
                  </a:cubicBezTo>
                  <a:cubicBezTo>
                    <a:pt x="10930408" y="1354292"/>
                    <a:pt x="10864821" y="1534714"/>
                    <a:pt x="10726601" y="1540201"/>
                  </a:cubicBezTo>
                  <a:cubicBezTo>
                    <a:pt x="10705579" y="1541042"/>
                    <a:pt x="10699084" y="1572814"/>
                    <a:pt x="10695593" y="1597114"/>
                  </a:cubicBezTo>
                  <a:cubicBezTo>
                    <a:pt x="10693579" y="1629866"/>
                    <a:pt x="10717223" y="1630107"/>
                    <a:pt x="10739004" y="1636242"/>
                  </a:cubicBezTo>
                  <a:cubicBezTo>
                    <a:pt x="10773366" y="1637239"/>
                    <a:pt x="10810543" y="1596465"/>
                    <a:pt x="10853734" y="1657584"/>
                  </a:cubicBezTo>
                  <a:cubicBezTo>
                    <a:pt x="10762879" y="1693954"/>
                    <a:pt x="10692232" y="1724301"/>
                    <a:pt x="10692491" y="1849665"/>
                  </a:cubicBezTo>
                  <a:cubicBezTo>
                    <a:pt x="10693451" y="1880925"/>
                    <a:pt x="10661015" y="1895703"/>
                    <a:pt x="10633575" y="1903022"/>
                  </a:cubicBezTo>
                  <a:cubicBezTo>
                    <a:pt x="10591233" y="1913111"/>
                    <a:pt x="10556364" y="1937428"/>
                    <a:pt x="10531248" y="1984833"/>
                  </a:cubicBezTo>
                  <a:cubicBezTo>
                    <a:pt x="10533705" y="1998375"/>
                    <a:pt x="10530928" y="2000503"/>
                    <a:pt x="10531248" y="2013289"/>
                  </a:cubicBezTo>
                  <a:cubicBezTo>
                    <a:pt x="10541138" y="2126528"/>
                    <a:pt x="10594079" y="2121506"/>
                    <a:pt x="10667684" y="2102215"/>
                  </a:cubicBezTo>
                  <a:cubicBezTo>
                    <a:pt x="10732622" y="2086375"/>
                    <a:pt x="10828861" y="2034824"/>
                    <a:pt x="10915752" y="2077316"/>
                  </a:cubicBezTo>
                  <a:cubicBezTo>
                    <a:pt x="10784873" y="2134361"/>
                    <a:pt x="10660207" y="2153540"/>
                    <a:pt x="10549852" y="2208927"/>
                  </a:cubicBezTo>
                  <a:cubicBezTo>
                    <a:pt x="10926587" y="2189167"/>
                    <a:pt x="11403796" y="1991414"/>
                    <a:pt x="11734372" y="1892350"/>
                  </a:cubicBezTo>
                  <a:cubicBezTo>
                    <a:pt x="11718698" y="1952507"/>
                    <a:pt x="11684635" y="1968460"/>
                    <a:pt x="11659952" y="1974162"/>
                  </a:cubicBezTo>
                  <a:cubicBezTo>
                    <a:pt x="11509176" y="2018149"/>
                    <a:pt x="11381262" y="2108007"/>
                    <a:pt x="11244440" y="2191142"/>
                  </a:cubicBezTo>
                  <a:cubicBezTo>
                    <a:pt x="11185365" y="2227891"/>
                    <a:pt x="11145343" y="2266143"/>
                    <a:pt x="11126609" y="2326310"/>
                  </a:cubicBezTo>
                  <a:cubicBezTo>
                    <a:pt x="11101267" y="2391955"/>
                    <a:pt x="11070994" y="2419342"/>
                    <a:pt x="11002574" y="2401008"/>
                  </a:cubicBezTo>
                  <a:cubicBezTo>
                    <a:pt x="10940451" y="2385685"/>
                    <a:pt x="10887460" y="2383973"/>
                    <a:pt x="10828928" y="2401008"/>
                  </a:cubicBezTo>
                  <a:cubicBezTo>
                    <a:pt x="10764247" y="2407287"/>
                    <a:pt x="10694685" y="2473756"/>
                    <a:pt x="10704895" y="2518391"/>
                  </a:cubicBezTo>
                  <a:cubicBezTo>
                    <a:pt x="10741889" y="2578295"/>
                    <a:pt x="10791854" y="2547666"/>
                    <a:pt x="10832029" y="2543290"/>
                  </a:cubicBezTo>
                  <a:cubicBezTo>
                    <a:pt x="10884778" y="2536375"/>
                    <a:pt x="10981777" y="2517540"/>
                    <a:pt x="10980868" y="2525505"/>
                  </a:cubicBezTo>
                  <a:cubicBezTo>
                    <a:pt x="11016805" y="2685684"/>
                    <a:pt x="11091999" y="2558439"/>
                    <a:pt x="11148314" y="2564632"/>
                  </a:cubicBezTo>
                  <a:cubicBezTo>
                    <a:pt x="11196337" y="2565147"/>
                    <a:pt x="11259366" y="2553701"/>
                    <a:pt x="11303357" y="2532619"/>
                  </a:cubicBezTo>
                  <a:cubicBezTo>
                    <a:pt x="11368147" y="2515629"/>
                    <a:pt x="11435295" y="2544070"/>
                    <a:pt x="11489406" y="2553961"/>
                  </a:cubicBezTo>
                  <a:cubicBezTo>
                    <a:pt x="11547102" y="2556563"/>
                    <a:pt x="11522843" y="2657368"/>
                    <a:pt x="11548323" y="2692685"/>
                  </a:cubicBezTo>
                  <a:cubicBezTo>
                    <a:pt x="11554816" y="2702898"/>
                    <a:pt x="11561814" y="2702995"/>
                    <a:pt x="11566927" y="2703358"/>
                  </a:cubicBezTo>
                  <a:cubicBezTo>
                    <a:pt x="11586109" y="2980910"/>
                    <a:pt x="11911204" y="2914294"/>
                    <a:pt x="11911120" y="2923893"/>
                  </a:cubicBezTo>
                  <a:cubicBezTo>
                    <a:pt x="11935895" y="2940502"/>
                    <a:pt x="11977697" y="2898694"/>
                    <a:pt x="12007246" y="2941679"/>
                  </a:cubicBezTo>
                  <a:cubicBezTo>
                    <a:pt x="11860460" y="3092509"/>
                    <a:pt x="11653205" y="3172706"/>
                    <a:pt x="11439793" y="3329397"/>
                  </a:cubicBezTo>
                  <a:cubicBezTo>
                    <a:pt x="11608292" y="3387544"/>
                    <a:pt x="11706352" y="3208325"/>
                    <a:pt x="11821196" y="3229800"/>
                  </a:cubicBezTo>
                  <a:cubicBezTo>
                    <a:pt x="11884027" y="3279141"/>
                    <a:pt x="11713485" y="3344828"/>
                    <a:pt x="11873909" y="3393424"/>
                  </a:cubicBezTo>
                  <a:cubicBezTo>
                    <a:pt x="11807108" y="3443112"/>
                    <a:pt x="11751365" y="3481933"/>
                    <a:pt x="11694061" y="3539263"/>
                  </a:cubicBezTo>
                  <a:cubicBezTo>
                    <a:pt x="11616273" y="3639574"/>
                    <a:pt x="11585962" y="3696779"/>
                    <a:pt x="11628943" y="3827384"/>
                  </a:cubicBezTo>
                  <a:cubicBezTo>
                    <a:pt x="11653783" y="3905978"/>
                    <a:pt x="11697915" y="3996657"/>
                    <a:pt x="11659952" y="4090606"/>
                  </a:cubicBezTo>
                  <a:cubicBezTo>
                    <a:pt x="11631183" y="4157240"/>
                    <a:pt x="11644300" y="4200398"/>
                    <a:pt x="11737472" y="4172417"/>
                  </a:cubicBezTo>
                  <a:cubicBezTo>
                    <a:pt x="11827856" y="4132733"/>
                    <a:pt x="11869571" y="4205982"/>
                    <a:pt x="11849102" y="4321814"/>
                  </a:cubicBezTo>
                  <a:cubicBezTo>
                    <a:pt x="11836906" y="4402051"/>
                    <a:pt x="11851450" y="4424630"/>
                    <a:pt x="11917323" y="4414298"/>
                  </a:cubicBezTo>
                  <a:cubicBezTo>
                    <a:pt x="12000346" y="4407358"/>
                    <a:pt x="12069780" y="4358167"/>
                    <a:pt x="12156086" y="4378727"/>
                  </a:cubicBezTo>
                  <a:cubicBezTo>
                    <a:pt x="12075636" y="4539216"/>
                    <a:pt x="11937133" y="4470548"/>
                    <a:pt x="11836701" y="4613492"/>
                  </a:cubicBezTo>
                  <a:cubicBezTo>
                    <a:pt x="11936667" y="4612385"/>
                    <a:pt x="12018364" y="4611452"/>
                    <a:pt x="12094068" y="4585035"/>
                  </a:cubicBezTo>
                  <a:cubicBezTo>
                    <a:pt x="12124388" y="4579444"/>
                    <a:pt x="12164001" y="4564140"/>
                    <a:pt x="12177791" y="4602821"/>
                  </a:cubicBezTo>
                  <a:cubicBezTo>
                    <a:pt x="12200150" y="4649783"/>
                    <a:pt x="12157369" y="4668094"/>
                    <a:pt x="12131280" y="4677519"/>
                  </a:cubicBezTo>
                  <a:cubicBezTo>
                    <a:pt x="12068175" y="4704308"/>
                    <a:pt x="11991657" y="4766906"/>
                    <a:pt x="11942128" y="4805572"/>
                  </a:cubicBezTo>
                  <a:cubicBezTo>
                    <a:pt x="11804785" y="4912265"/>
                    <a:pt x="11673725" y="4992506"/>
                    <a:pt x="11551422" y="5154163"/>
                  </a:cubicBezTo>
                  <a:cubicBezTo>
                    <a:pt x="11693948" y="5110043"/>
                    <a:pt x="11785093" y="4995390"/>
                    <a:pt x="11929725" y="4994096"/>
                  </a:cubicBezTo>
                  <a:cubicBezTo>
                    <a:pt x="11809682" y="5156454"/>
                    <a:pt x="11687403" y="5266050"/>
                    <a:pt x="11532818" y="5353359"/>
                  </a:cubicBezTo>
                  <a:cubicBezTo>
                    <a:pt x="11487370" y="5386046"/>
                    <a:pt x="11452425" y="5409474"/>
                    <a:pt x="11445995" y="5474298"/>
                  </a:cubicBezTo>
                  <a:cubicBezTo>
                    <a:pt x="11419233" y="5607344"/>
                    <a:pt x="11375689" y="5721244"/>
                    <a:pt x="11266146" y="5769533"/>
                  </a:cubicBezTo>
                  <a:cubicBezTo>
                    <a:pt x="11268680" y="5774597"/>
                    <a:pt x="11275648" y="5794596"/>
                    <a:pt x="11275447" y="5801546"/>
                  </a:cubicBezTo>
                  <a:cubicBezTo>
                    <a:pt x="11347589" y="5791879"/>
                    <a:pt x="11391210" y="5723806"/>
                    <a:pt x="11480104" y="5755305"/>
                  </a:cubicBezTo>
                  <a:cubicBezTo>
                    <a:pt x="11397863" y="5868478"/>
                    <a:pt x="11335217" y="5973917"/>
                    <a:pt x="11213431" y="6004298"/>
                  </a:cubicBezTo>
                  <a:cubicBezTo>
                    <a:pt x="11131800" y="6037810"/>
                    <a:pt x="11004235" y="6084259"/>
                    <a:pt x="10937457" y="6196378"/>
                  </a:cubicBezTo>
                  <a:cubicBezTo>
                    <a:pt x="11016707" y="6223724"/>
                    <a:pt x="11078080" y="6185154"/>
                    <a:pt x="11132811" y="6167923"/>
                  </a:cubicBezTo>
                  <a:cubicBezTo>
                    <a:pt x="11214948" y="6135155"/>
                    <a:pt x="11315789" y="6093875"/>
                    <a:pt x="11402583" y="6057654"/>
                  </a:cubicBezTo>
                  <a:cubicBezTo>
                    <a:pt x="11439332" y="6045289"/>
                    <a:pt x="11474337" y="6035949"/>
                    <a:pt x="11495608" y="6100338"/>
                  </a:cubicBezTo>
                  <a:cubicBezTo>
                    <a:pt x="11388061" y="6131339"/>
                    <a:pt x="11316793" y="6200563"/>
                    <a:pt x="11241339" y="6281747"/>
                  </a:cubicBezTo>
                  <a:cubicBezTo>
                    <a:pt x="11208898" y="6332905"/>
                    <a:pt x="11171541" y="6385059"/>
                    <a:pt x="11095600" y="6367117"/>
                  </a:cubicBezTo>
                  <a:cubicBezTo>
                    <a:pt x="11065297" y="6356081"/>
                    <a:pt x="11035595" y="6383659"/>
                    <a:pt x="11036683" y="6431143"/>
                  </a:cubicBezTo>
                  <a:cubicBezTo>
                    <a:pt x="11063618" y="6574185"/>
                    <a:pt x="10963557" y="6648834"/>
                    <a:pt x="10869239" y="6658795"/>
                  </a:cubicBezTo>
                  <a:cubicBezTo>
                    <a:pt x="10745974" y="6699825"/>
                    <a:pt x="10614139" y="6783143"/>
                    <a:pt x="10484736" y="6857990"/>
                  </a:cubicBezTo>
                  <a:cubicBezTo>
                    <a:pt x="9910370" y="6882887"/>
                    <a:pt x="8225203" y="6931382"/>
                    <a:pt x="7469006" y="6857990"/>
                  </a:cubicBezTo>
                  <a:cubicBezTo>
                    <a:pt x="7369393" y="6786458"/>
                    <a:pt x="6981729" y="6922297"/>
                    <a:pt x="6534986" y="6857990"/>
                  </a:cubicBezTo>
                  <a:cubicBezTo>
                    <a:pt x="6456884" y="6850231"/>
                    <a:pt x="6341203" y="6875644"/>
                    <a:pt x="6305387" y="6857990"/>
                  </a:cubicBezTo>
                  <a:cubicBezTo>
                    <a:pt x="5992878" y="6778694"/>
                    <a:pt x="4693212" y="7023285"/>
                    <a:pt x="4398172" y="6857990"/>
                  </a:cubicBezTo>
                  <a:cubicBezTo>
                    <a:pt x="4370323" y="6857315"/>
                    <a:pt x="4271245" y="6868000"/>
                    <a:pt x="4226146" y="6857990"/>
                  </a:cubicBezTo>
                  <a:cubicBezTo>
                    <a:pt x="4190359" y="6853490"/>
                    <a:pt x="4172759" y="6856068"/>
                    <a:pt x="4147884" y="6857990"/>
                  </a:cubicBezTo>
                  <a:cubicBezTo>
                    <a:pt x="2680764" y="7021284"/>
                    <a:pt x="526976" y="7003418"/>
                    <a:pt x="0" y="6857990"/>
                  </a:cubicBezTo>
                  <a:cubicBezTo>
                    <a:pt x="137144" y="5474348"/>
                    <a:pt x="519" y="909923"/>
                    <a:pt x="0" y="0"/>
                  </a:cubicBezTo>
                  <a:close/>
                </a:path>
              </a:pathLst>
            </a:custGeom>
            <a:ln w="88900">
              <a:solidFill>
                <a:schemeClr val="accent1">
                  <a:shade val="1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2683" h="6858000">
                          <a:moveTo>
                            <a:pt x="0" y="0"/>
                          </a:moveTo>
                          <a:lnTo>
                            <a:pt x="4038600" y="0"/>
                          </a:lnTo>
                          <a:lnTo>
                            <a:pt x="4114800" y="0"/>
                          </a:lnTo>
                          <a:lnTo>
                            <a:pt x="4282294" y="0"/>
                          </a:lnTo>
                          <a:lnTo>
                            <a:pt x="6139260" y="0"/>
                          </a:lnTo>
                          <a:lnTo>
                            <a:pt x="6362810" y="0"/>
                          </a:lnTo>
                          <a:lnTo>
                            <a:pt x="7272221" y="0"/>
                          </a:lnTo>
                          <a:lnTo>
                            <a:pt x="10815342" y="0"/>
                          </a:lnTo>
                          <a:cubicBezTo>
                            <a:pt x="10709672" y="35571"/>
                            <a:pt x="10607020" y="78255"/>
                            <a:pt x="10501350" y="110269"/>
                          </a:cubicBezTo>
                          <a:cubicBezTo>
                            <a:pt x="10516447" y="145839"/>
                            <a:pt x="10531542" y="138725"/>
                            <a:pt x="10546639" y="135168"/>
                          </a:cubicBezTo>
                          <a:cubicBezTo>
                            <a:pt x="10637212" y="120941"/>
                            <a:pt x="10730806" y="110269"/>
                            <a:pt x="10818360" y="71141"/>
                          </a:cubicBezTo>
                          <a:cubicBezTo>
                            <a:pt x="10839496" y="64027"/>
                            <a:pt x="10863648" y="64027"/>
                            <a:pt x="10872705" y="88927"/>
                          </a:cubicBezTo>
                          <a:cubicBezTo>
                            <a:pt x="10887801" y="124497"/>
                            <a:pt x="10866668" y="145839"/>
                            <a:pt x="10845532" y="163625"/>
                          </a:cubicBezTo>
                          <a:cubicBezTo>
                            <a:pt x="10809304" y="195638"/>
                            <a:pt x="10767036" y="188525"/>
                            <a:pt x="10727787" y="192082"/>
                          </a:cubicBezTo>
                          <a:cubicBezTo>
                            <a:pt x="10619098" y="209867"/>
                            <a:pt x="10567772" y="259665"/>
                            <a:pt x="10543619" y="373491"/>
                          </a:cubicBezTo>
                          <a:cubicBezTo>
                            <a:pt x="10637212" y="327250"/>
                            <a:pt x="10730806" y="384162"/>
                            <a:pt x="10821380" y="352148"/>
                          </a:cubicBezTo>
                          <a:cubicBezTo>
                            <a:pt x="10845532" y="345034"/>
                            <a:pt x="10881763" y="355706"/>
                            <a:pt x="10869686" y="394834"/>
                          </a:cubicBezTo>
                          <a:cubicBezTo>
                            <a:pt x="10857610" y="430405"/>
                            <a:pt x="10818360" y="458860"/>
                            <a:pt x="10887801" y="451747"/>
                          </a:cubicBezTo>
                          <a:cubicBezTo>
                            <a:pt x="10939127" y="448189"/>
                            <a:pt x="10954222" y="405504"/>
                            <a:pt x="10969318" y="359262"/>
                          </a:cubicBezTo>
                          <a:cubicBezTo>
                            <a:pt x="10981394" y="334364"/>
                            <a:pt x="11014605" y="320135"/>
                            <a:pt x="11038758" y="334364"/>
                          </a:cubicBezTo>
                          <a:cubicBezTo>
                            <a:pt x="11068949" y="348592"/>
                            <a:pt x="11059892" y="387720"/>
                            <a:pt x="11059892" y="416176"/>
                          </a:cubicBezTo>
                          <a:cubicBezTo>
                            <a:pt x="11062912" y="469532"/>
                            <a:pt x="11038758" y="494431"/>
                            <a:pt x="10996491" y="505101"/>
                          </a:cubicBezTo>
                          <a:cubicBezTo>
                            <a:pt x="10945164" y="519330"/>
                            <a:pt x="10893840" y="537116"/>
                            <a:pt x="10827418" y="558458"/>
                          </a:cubicBezTo>
                          <a:cubicBezTo>
                            <a:pt x="10899878" y="594028"/>
                            <a:pt x="10954222" y="586915"/>
                            <a:pt x="11008566" y="558458"/>
                          </a:cubicBezTo>
                          <a:cubicBezTo>
                            <a:pt x="11074988" y="526444"/>
                            <a:pt x="11162542" y="483759"/>
                            <a:pt x="11216886" y="522887"/>
                          </a:cubicBezTo>
                          <a:cubicBezTo>
                            <a:pt x="11298403" y="579800"/>
                            <a:pt x="11364824" y="544229"/>
                            <a:pt x="11437284" y="533558"/>
                          </a:cubicBezTo>
                          <a:cubicBezTo>
                            <a:pt x="11588242" y="512216"/>
                            <a:pt x="11494648" y="480203"/>
                            <a:pt x="11645605" y="462417"/>
                          </a:cubicBezTo>
                          <a:cubicBezTo>
                            <a:pt x="11705988" y="455303"/>
                            <a:pt x="11769390" y="426847"/>
                            <a:pt x="11856944" y="465975"/>
                          </a:cubicBezTo>
                          <a:cubicBezTo>
                            <a:pt x="11461437" y="672284"/>
                            <a:pt x="11274250" y="658055"/>
                            <a:pt x="10921012" y="910606"/>
                          </a:cubicBezTo>
                          <a:cubicBezTo>
                            <a:pt x="10936107" y="935506"/>
                            <a:pt x="10951202" y="924835"/>
                            <a:pt x="10966299" y="921277"/>
                          </a:cubicBezTo>
                          <a:cubicBezTo>
                            <a:pt x="10990452" y="917720"/>
                            <a:pt x="11020644" y="903491"/>
                            <a:pt x="11026682" y="949734"/>
                          </a:cubicBezTo>
                          <a:cubicBezTo>
                            <a:pt x="11029702" y="985305"/>
                            <a:pt x="11011585" y="1003089"/>
                            <a:pt x="10981394" y="1006647"/>
                          </a:cubicBezTo>
                          <a:cubicBezTo>
                            <a:pt x="10893840" y="1020875"/>
                            <a:pt x="10815342" y="1070674"/>
                            <a:pt x="10736844" y="1113358"/>
                          </a:cubicBezTo>
                          <a:cubicBezTo>
                            <a:pt x="10700615" y="1131144"/>
                            <a:pt x="10661366" y="1156043"/>
                            <a:pt x="10676462" y="1220069"/>
                          </a:cubicBezTo>
                          <a:cubicBezTo>
                            <a:pt x="10706652" y="1237855"/>
                            <a:pt x="10727787" y="1212955"/>
                            <a:pt x="10751940" y="1209399"/>
                          </a:cubicBezTo>
                          <a:cubicBezTo>
                            <a:pt x="10776093" y="1205842"/>
                            <a:pt x="10833457" y="1220069"/>
                            <a:pt x="10818360" y="1230741"/>
                          </a:cubicBezTo>
                          <a:cubicBezTo>
                            <a:pt x="10748920" y="1269868"/>
                            <a:pt x="10875724" y="1365909"/>
                            <a:pt x="10791190" y="1365909"/>
                          </a:cubicBezTo>
                          <a:cubicBezTo>
                            <a:pt x="10652309" y="1365909"/>
                            <a:pt x="10576830" y="1536647"/>
                            <a:pt x="10443988" y="1540204"/>
                          </a:cubicBezTo>
                          <a:cubicBezTo>
                            <a:pt x="10422854" y="1540204"/>
                            <a:pt x="10413797" y="1572219"/>
                            <a:pt x="10413797" y="1597117"/>
                          </a:cubicBezTo>
                          <a:cubicBezTo>
                            <a:pt x="10413797" y="1629132"/>
                            <a:pt x="10434930" y="1632688"/>
                            <a:pt x="10456064" y="1636245"/>
                          </a:cubicBezTo>
                          <a:cubicBezTo>
                            <a:pt x="10489275" y="1639802"/>
                            <a:pt x="10525504" y="1597117"/>
                            <a:pt x="10567772" y="1657587"/>
                          </a:cubicBezTo>
                          <a:cubicBezTo>
                            <a:pt x="10489275" y="1693158"/>
                            <a:pt x="10407758" y="1728729"/>
                            <a:pt x="10410777" y="1849668"/>
                          </a:cubicBezTo>
                          <a:cubicBezTo>
                            <a:pt x="10410777" y="1881683"/>
                            <a:pt x="10377566" y="1895910"/>
                            <a:pt x="10353413" y="1903025"/>
                          </a:cubicBezTo>
                          <a:cubicBezTo>
                            <a:pt x="10311146" y="1917252"/>
                            <a:pt x="10277935" y="1938595"/>
                            <a:pt x="10253782" y="1984836"/>
                          </a:cubicBezTo>
                          <a:cubicBezTo>
                            <a:pt x="10253782" y="1995507"/>
                            <a:pt x="10253782" y="2002622"/>
                            <a:pt x="10253782" y="2013292"/>
                          </a:cubicBezTo>
                          <a:cubicBezTo>
                            <a:pt x="10259820" y="2123562"/>
                            <a:pt x="10320202" y="2120004"/>
                            <a:pt x="10386624" y="2102219"/>
                          </a:cubicBezTo>
                          <a:cubicBezTo>
                            <a:pt x="10465122" y="2080877"/>
                            <a:pt x="10543619" y="2038192"/>
                            <a:pt x="10628156" y="2077320"/>
                          </a:cubicBezTo>
                          <a:cubicBezTo>
                            <a:pt x="10510408" y="2130676"/>
                            <a:pt x="10380586" y="2134233"/>
                            <a:pt x="10271896" y="2208931"/>
                          </a:cubicBezTo>
                          <a:cubicBezTo>
                            <a:pt x="10676462" y="2223159"/>
                            <a:pt x="11032720" y="1984836"/>
                            <a:pt x="11425208" y="1892353"/>
                          </a:cubicBezTo>
                          <a:cubicBezTo>
                            <a:pt x="11413131" y="1952823"/>
                            <a:pt x="11379920" y="1967051"/>
                            <a:pt x="11352748" y="1974165"/>
                          </a:cubicBezTo>
                          <a:cubicBezTo>
                            <a:pt x="11207830" y="2020407"/>
                            <a:pt x="11081026" y="2112891"/>
                            <a:pt x="10948184" y="2191146"/>
                          </a:cubicBezTo>
                          <a:cubicBezTo>
                            <a:pt x="10893840" y="2223159"/>
                            <a:pt x="10854590" y="2258731"/>
                            <a:pt x="10833457" y="2326314"/>
                          </a:cubicBezTo>
                          <a:cubicBezTo>
                            <a:pt x="10815342" y="2390340"/>
                            <a:pt x="10779112" y="2418796"/>
                            <a:pt x="10712690" y="2401012"/>
                          </a:cubicBezTo>
                          <a:cubicBezTo>
                            <a:pt x="10658346" y="2386784"/>
                            <a:pt x="10600982" y="2393898"/>
                            <a:pt x="10543619" y="2401012"/>
                          </a:cubicBezTo>
                          <a:cubicBezTo>
                            <a:pt x="10480218" y="2408126"/>
                            <a:pt x="10407758" y="2479267"/>
                            <a:pt x="10422854" y="2518395"/>
                          </a:cubicBezTo>
                          <a:cubicBezTo>
                            <a:pt x="10453044" y="2582422"/>
                            <a:pt x="10504370" y="2550408"/>
                            <a:pt x="10546639" y="2543294"/>
                          </a:cubicBezTo>
                          <a:cubicBezTo>
                            <a:pt x="10597964" y="2536181"/>
                            <a:pt x="10691556" y="2518395"/>
                            <a:pt x="10691556" y="2525509"/>
                          </a:cubicBezTo>
                          <a:cubicBezTo>
                            <a:pt x="10724768" y="2685576"/>
                            <a:pt x="10800246" y="2564636"/>
                            <a:pt x="10854590" y="2564636"/>
                          </a:cubicBezTo>
                          <a:cubicBezTo>
                            <a:pt x="10905916" y="2564636"/>
                            <a:pt x="10957241" y="2546851"/>
                            <a:pt x="11005548" y="2532623"/>
                          </a:cubicBezTo>
                          <a:cubicBezTo>
                            <a:pt x="11068949" y="2514837"/>
                            <a:pt x="11126312" y="2546851"/>
                            <a:pt x="11186696" y="2553965"/>
                          </a:cubicBezTo>
                          <a:cubicBezTo>
                            <a:pt x="11241040" y="2561080"/>
                            <a:pt x="11210850" y="2653563"/>
                            <a:pt x="11244060" y="2692689"/>
                          </a:cubicBezTo>
                          <a:cubicBezTo>
                            <a:pt x="11250097" y="2703362"/>
                            <a:pt x="11256136" y="2703362"/>
                            <a:pt x="11262174" y="2703362"/>
                          </a:cubicBezTo>
                          <a:cubicBezTo>
                            <a:pt x="11280289" y="2980812"/>
                            <a:pt x="11597299" y="2913227"/>
                            <a:pt x="11597299" y="2923898"/>
                          </a:cubicBezTo>
                          <a:cubicBezTo>
                            <a:pt x="11624471" y="2941684"/>
                            <a:pt x="11657682" y="2899000"/>
                            <a:pt x="11690892" y="2941684"/>
                          </a:cubicBezTo>
                          <a:cubicBezTo>
                            <a:pt x="11548993" y="3137322"/>
                            <a:pt x="11331614" y="3183563"/>
                            <a:pt x="11138390" y="3329402"/>
                          </a:cubicBezTo>
                          <a:cubicBezTo>
                            <a:pt x="11298403" y="3379202"/>
                            <a:pt x="11391998" y="3208463"/>
                            <a:pt x="11509744" y="3229805"/>
                          </a:cubicBezTo>
                          <a:cubicBezTo>
                            <a:pt x="11567107" y="3283162"/>
                            <a:pt x="11395016" y="3368530"/>
                            <a:pt x="11561068" y="3393429"/>
                          </a:cubicBezTo>
                          <a:cubicBezTo>
                            <a:pt x="11488610" y="3439672"/>
                            <a:pt x="11437284" y="3485914"/>
                            <a:pt x="11385959" y="3539269"/>
                          </a:cubicBezTo>
                          <a:cubicBezTo>
                            <a:pt x="11298403" y="3635309"/>
                            <a:pt x="11280289" y="3699337"/>
                            <a:pt x="11322556" y="3827390"/>
                          </a:cubicBezTo>
                          <a:cubicBezTo>
                            <a:pt x="11349730" y="3912759"/>
                            <a:pt x="11388978" y="3991015"/>
                            <a:pt x="11352748" y="4090612"/>
                          </a:cubicBezTo>
                          <a:cubicBezTo>
                            <a:pt x="11328595" y="4158196"/>
                            <a:pt x="11337653" y="4204438"/>
                            <a:pt x="11428226" y="4172424"/>
                          </a:cubicBezTo>
                          <a:cubicBezTo>
                            <a:pt x="11524840" y="4140411"/>
                            <a:pt x="11561068" y="4200882"/>
                            <a:pt x="11536915" y="4321821"/>
                          </a:cubicBezTo>
                          <a:cubicBezTo>
                            <a:pt x="11521821" y="4400076"/>
                            <a:pt x="11536915" y="4424975"/>
                            <a:pt x="11603338" y="4414305"/>
                          </a:cubicBezTo>
                          <a:cubicBezTo>
                            <a:pt x="11675796" y="4403633"/>
                            <a:pt x="11745236" y="4353835"/>
                            <a:pt x="11835811" y="4378734"/>
                          </a:cubicBezTo>
                          <a:cubicBezTo>
                            <a:pt x="11763352" y="4521016"/>
                            <a:pt x="11609374" y="4478331"/>
                            <a:pt x="11524840" y="4613499"/>
                          </a:cubicBezTo>
                          <a:cubicBezTo>
                            <a:pt x="11624471" y="4613499"/>
                            <a:pt x="11702969" y="4613499"/>
                            <a:pt x="11775427" y="4585042"/>
                          </a:cubicBezTo>
                          <a:cubicBezTo>
                            <a:pt x="11805619" y="4574373"/>
                            <a:pt x="11838830" y="4560144"/>
                            <a:pt x="11856944" y="4602828"/>
                          </a:cubicBezTo>
                          <a:cubicBezTo>
                            <a:pt x="11878080" y="4652628"/>
                            <a:pt x="11835811" y="4670412"/>
                            <a:pt x="11811658" y="4677526"/>
                          </a:cubicBezTo>
                          <a:cubicBezTo>
                            <a:pt x="11742216" y="4702425"/>
                            <a:pt x="11687874" y="4759339"/>
                            <a:pt x="11627490" y="4805580"/>
                          </a:cubicBezTo>
                          <a:cubicBezTo>
                            <a:pt x="11497668" y="4905177"/>
                            <a:pt x="11355767" y="4990547"/>
                            <a:pt x="11247078" y="5154171"/>
                          </a:cubicBezTo>
                          <a:cubicBezTo>
                            <a:pt x="11382940" y="5111487"/>
                            <a:pt x="11485590" y="5011889"/>
                            <a:pt x="11615414" y="4994104"/>
                          </a:cubicBezTo>
                          <a:cubicBezTo>
                            <a:pt x="11503704" y="5143500"/>
                            <a:pt x="11361806" y="5243097"/>
                            <a:pt x="11228964" y="5353367"/>
                          </a:cubicBezTo>
                          <a:cubicBezTo>
                            <a:pt x="11189714" y="5385379"/>
                            <a:pt x="11150466" y="5406721"/>
                            <a:pt x="11144428" y="5474306"/>
                          </a:cubicBezTo>
                          <a:cubicBezTo>
                            <a:pt x="11126312" y="5605917"/>
                            <a:pt x="11078008" y="5712629"/>
                            <a:pt x="10969318" y="5769542"/>
                          </a:cubicBezTo>
                          <a:cubicBezTo>
                            <a:pt x="10969318" y="5769542"/>
                            <a:pt x="10975356" y="5790884"/>
                            <a:pt x="10978374" y="5801555"/>
                          </a:cubicBezTo>
                          <a:cubicBezTo>
                            <a:pt x="11044797" y="5805112"/>
                            <a:pt x="11096122" y="5726858"/>
                            <a:pt x="11177639" y="5755314"/>
                          </a:cubicBezTo>
                          <a:cubicBezTo>
                            <a:pt x="11096122" y="5862025"/>
                            <a:pt x="11029702" y="5954508"/>
                            <a:pt x="10917992" y="6004307"/>
                          </a:cubicBezTo>
                          <a:cubicBezTo>
                            <a:pt x="10827418" y="6043434"/>
                            <a:pt x="10715710" y="6068335"/>
                            <a:pt x="10649289" y="6196388"/>
                          </a:cubicBezTo>
                          <a:cubicBezTo>
                            <a:pt x="10724768" y="6221287"/>
                            <a:pt x="10782132" y="6189274"/>
                            <a:pt x="10839496" y="6167932"/>
                          </a:cubicBezTo>
                          <a:cubicBezTo>
                            <a:pt x="10927050" y="6132361"/>
                            <a:pt x="11014605" y="6093234"/>
                            <a:pt x="11102160" y="6057663"/>
                          </a:cubicBezTo>
                          <a:cubicBezTo>
                            <a:pt x="11135372" y="6043434"/>
                            <a:pt x="11171600" y="6036320"/>
                            <a:pt x="11192734" y="6100347"/>
                          </a:cubicBezTo>
                          <a:cubicBezTo>
                            <a:pt x="11081026" y="6114575"/>
                            <a:pt x="11014605" y="6199945"/>
                            <a:pt x="10945164" y="6281757"/>
                          </a:cubicBezTo>
                          <a:cubicBezTo>
                            <a:pt x="10905916" y="6327999"/>
                            <a:pt x="10872705" y="6388469"/>
                            <a:pt x="10803265" y="6367127"/>
                          </a:cubicBezTo>
                          <a:cubicBezTo>
                            <a:pt x="10767036" y="6356456"/>
                            <a:pt x="10742882" y="6388469"/>
                            <a:pt x="10745901" y="6431153"/>
                          </a:cubicBezTo>
                          <a:cubicBezTo>
                            <a:pt x="10760998" y="6580550"/>
                            <a:pt x="10673442" y="6630349"/>
                            <a:pt x="10582868" y="6658805"/>
                          </a:cubicBezTo>
                          <a:cubicBezTo>
                            <a:pt x="10450026" y="6701489"/>
                            <a:pt x="10332280" y="6786859"/>
                            <a:pt x="10208496" y="6858000"/>
                          </a:cubicBezTo>
                          <a:lnTo>
                            <a:pt x="7272221" y="6858000"/>
                          </a:lnTo>
                          <a:lnTo>
                            <a:pt x="6362810" y="6858000"/>
                          </a:lnTo>
                          <a:lnTo>
                            <a:pt x="6139260" y="6858000"/>
                          </a:lnTo>
                          <a:lnTo>
                            <a:pt x="4282294" y="6858000"/>
                          </a:lnTo>
                          <a:lnTo>
                            <a:pt x="4114800" y="6858000"/>
                          </a:lnTo>
                          <a:lnTo>
                            <a:pt x="4038600" y="6858000"/>
                          </a:lnTo>
                          <a:lnTo>
                            <a:pt x="0" y="685800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27000">
                <a:schemeClr val="accent3">
                  <a:lumMod val="60000"/>
                  <a:lumOff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1BEE46-6CED-1042-A09F-D45F88C4DD12}"/>
                </a:ext>
              </a:extLst>
            </p:cNvPr>
            <p:cNvSpPr txBox="1"/>
            <p:nvPr/>
          </p:nvSpPr>
          <p:spPr>
            <a:xfrm>
              <a:off x="329315" y="216131"/>
              <a:ext cx="4635953" cy="830997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tx2">
                        <a:lumMod val="50000"/>
                        <a:lumOff val="50000"/>
                      </a:schemeClr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dirty="0">
                <a:effectLst>
                  <a:glow rad="127000">
                    <a:schemeClr val="tx2">
                      <a:lumMod val="50000"/>
                      <a:lumOff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94B3D5-7F5D-39EA-5C85-E7317294C902}"/>
                </a:ext>
              </a:extLst>
            </p:cNvPr>
            <p:cNvSpPr txBox="1"/>
            <p:nvPr/>
          </p:nvSpPr>
          <p:spPr>
            <a:xfrm>
              <a:off x="7204436" y="5713615"/>
              <a:ext cx="4635953" cy="830997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accent5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chemeClr val="accent5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1980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 descr="A close-up of a flower&#10;&#10;Description automatically generated">
            <a:extLst>
              <a:ext uri="{FF2B5EF4-FFF2-40B4-BE49-F238E27FC236}">
                <a16:creationId xmlns:a16="http://schemas.microsoft.com/office/drawing/2014/main" id="{06B7516A-65A6-B6C8-9758-79C7C7FEE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17279" cy="6858000"/>
          </a:xfrm>
          <a:custGeom>
            <a:avLst/>
            <a:gdLst>
              <a:gd name="connsiteX0" fmla="*/ 0 w 8717279"/>
              <a:gd name="connsiteY0" fmla="*/ 0 h 6858000"/>
              <a:gd name="connsiteX1" fmla="*/ 668325 w 8717279"/>
              <a:gd name="connsiteY1" fmla="*/ 0 h 6858000"/>
              <a:gd name="connsiteX2" fmla="*/ 1336649 w 8717279"/>
              <a:gd name="connsiteY2" fmla="*/ 0 h 6858000"/>
              <a:gd name="connsiteX3" fmla="*/ 1743456 w 8717279"/>
              <a:gd name="connsiteY3" fmla="*/ 0 h 6858000"/>
              <a:gd name="connsiteX4" fmla="*/ 2498953 w 8717279"/>
              <a:gd name="connsiteY4" fmla="*/ 0 h 6858000"/>
              <a:gd name="connsiteX5" fmla="*/ 2818587 w 8717279"/>
              <a:gd name="connsiteY5" fmla="*/ 0 h 6858000"/>
              <a:gd name="connsiteX6" fmla="*/ 3399739 w 8717279"/>
              <a:gd name="connsiteY6" fmla="*/ 0 h 6858000"/>
              <a:gd name="connsiteX7" fmla="*/ 3806545 w 8717279"/>
              <a:gd name="connsiteY7" fmla="*/ 0 h 6858000"/>
              <a:gd name="connsiteX8" fmla="*/ 4126179 w 8717279"/>
              <a:gd name="connsiteY8" fmla="*/ 0 h 6858000"/>
              <a:gd name="connsiteX9" fmla="*/ 4532985 w 8717279"/>
              <a:gd name="connsiteY9" fmla="*/ 0 h 6858000"/>
              <a:gd name="connsiteX10" fmla="*/ 5288483 w 8717279"/>
              <a:gd name="connsiteY10" fmla="*/ 0 h 6858000"/>
              <a:gd name="connsiteX11" fmla="*/ 5608116 w 8717279"/>
              <a:gd name="connsiteY11" fmla="*/ 0 h 6858000"/>
              <a:gd name="connsiteX12" fmla="*/ 6189268 w 8717279"/>
              <a:gd name="connsiteY12" fmla="*/ 0 h 6858000"/>
              <a:gd name="connsiteX13" fmla="*/ 6770420 w 8717279"/>
              <a:gd name="connsiteY13" fmla="*/ 0 h 6858000"/>
              <a:gd name="connsiteX14" fmla="*/ 7525918 w 8717279"/>
              <a:gd name="connsiteY14" fmla="*/ 0 h 6858000"/>
              <a:gd name="connsiteX15" fmla="*/ 7845551 w 8717279"/>
              <a:gd name="connsiteY15" fmla="*/ 0 h 6858000"/>
              <a:gd name="connsiteX16" fmla="*/ 8717279 w 8717279"/>
              <a:gd name="connsiteY16" fmla="*/ 0 h 6858000"/>
              <a:gd name="connsiteX17" fmla="*/ 8717279 w 8717279"/>
              <a:gd name="connsiteY17" fmla="*/ 502920 h 6858000"/>
              <a:gd name="connsiteX18" fmla="*/ 8717279 w 8717279"/>
              <a:gd name="connsiteY18" fmla="*/ 1143000 h 6858000"/>
              <a:gd name="connsiteX19" fmla="*/ 8717279 w 8717279"/>
              <a:gd name="connsiteY19" fmla="*/ 1851660 h 6858000"/>
              <a:gd name="connsiteX20" fmla="*/ 8717279 w 8717279"/>
              <a:gd name="connsiteY20" fmla="*/ 2560320 h 6858000"/>
              <a:gd name="connsiteX21" fmla="*/ 8717279 w 8717279"/>
              <a:gd name="connsiteY21" fmla="*/ 2926080 h 6858000"/>
              <a:gd name="connsiteX22" fmla="*/ 8717279 w 8717279"/>
              <a:gd name="connsiteY22" fmla="*/ 3566160 h 6858000"/>
              <a:gd name="connsiteX23" fmla="*/ 8717279 w 8717279"/>
              <a:gd name="connsiteY23" fmla="*/ 4206240 h 6858000"/>
              <a:gd name="connsiteX24" fmla="*/ 8717279 w 8717279"/>
              <a:gd name="connsiteY24" fmla="*/ 4709160 h 6858000"/>
              <a:gd name="connsiteX25" fmla="*/ 8717279 w 8717279"/>
              <a:gd name="connsiteY25" fmla="*/ 5280660 h 6858000"/>
              <a:gd name="connsiteX26" fmla="*/ 8717279 w 8717279"/>
              <a:gd name="connsiteY26" fmla="*/ 5920740 h 6858000"/>
              <a:gd name="connsiteX27" fmla="*/ 8717279 w 8717279"/>
              <a:gd name="connsiteY27" fmla="*/ 6858000 h 6858000"/>
              <a:gd name="connsiteX28" fmla="*/ 8136127 w 8717279"/>
              <a:gd name="connsiteY28" fmla="*/ 6858000 h 6858000"/>
              <a:gd name="connsiteX29" fmla="*/ 7380630 w 8717279"/>
              <a:gd name="connsiteY29" fmla="*/ 6858000 h 6858000"/>
              <a:gd name="connsiteX30" fmla="*/ 6799478 w 8717279"/>
              <a:gd name="connsiteY30" fmla="*/ 6858000 h 6858000"/>
              <a:gd name="connsiteX31" fmla="*/ 6043980 w 8717279"/>
              <a:gd name="connsiteY31" fmla="*/ 6858000 h 6858000"/>
              <a:gd name="connsiteX32" fmla="*/ 5637174 w 8717279"/>
              <a:gd name="connsiteY32" fmla="*/ 6858000 h 6858000"/>
              <a:gd name="connsiteX33" fmla="*/ 4881676 w 8717279"/>
              <a:gd name="connsiteY33" fmla="*/ 6858000 h 6858000"/>
              <a:gd name="connsiteX34" fmla="*/ 4387697 w 8717279"/>
              <a:gd name="connsiteY34" fmla="*/ 6858000 h 6858000"/>
              <a:gd name="connsiteX35" fmla="*/ 3806545 w 8717279"/>
              <a:gd name="connsiteY35" fmla="*/ 6858000 h 6858000"/>
              <a:gd name="connsiteX36" fmla="*/ 3399739 w 8717279"/>
              <a:gd name="connsiteY36" fmla="*/ 6858000 h 6858000"/>
              <a:gd name="connsiteX37" fmla="*/ 2731414 w 8717279"/>
              <a:gd name="connsiteY37" fmla="*/ 6858000 h 6858000"/>
              <a:gd name="connsiteX38" fmla="*/ 1975917 w 8717279"/>
              <a:gd name="connsiteY38" fmla="*/ 6858000 h 6858000"/>
              <a:gd name="connsiteX39" fmla="*/ 1394765 w 8717279"/>
              <a:gd name="connsiteY39" fmla="*/ 6858000 h 6858000"/>
              <a:gd name="connsiteX40" fmla="*/ 1075131 w 8717279"/>
              <a:gd name="connsiteY40" fmla="*/ 6858000 h 6858000"/>
              <a:gd name="connsiteX41" fmla="*/ 493979 w 8717279"/>
              <a:gd name="connsiteY41" fmla="*/ 6858000 h 6858000"/>
              <a:gd name="connsiteX42" fmla="*/ 0 w 8717279"/>
              <a:gd name="connsiteY42" fmla="*/ 6858000 h 6858000"/>
              <a:gd name="connsiteX43" fmla="*/ 0 w 8717279"/>
              <a:gd name="connsiteY43" fmla="*/ 6492240 h 6858000"/>
              <a:gd name="connsiteX44" fmla="*/ 0 w 8717279"/>
              <a:gd name="connsiteY44" fmla="*/ 6057900 h 6858000"/>
              <a:gd name="connsiteX45" fmla="*/ 0 w 8717279"/>
              <a:gd name="connsiteY45" fmla="*/ 5623560 h 6858000"/>
              <a:gd name="connsiteX46" fmla="*/ 0 w 8717279"/>
              <a:gd name="connsiteY46" fmla="*/ 4914900 h 6858000"/>
              <a:gd name="connsiteX47" fmla="*/ 0 w 8717279"/>
              <a:gd name="connsiteY47" fmla="*/ 4549140 h 6858000"/>
              <a:gd name="connsiteX48" fmla="*/ 0 w 8717279"/>
              <a:gd name="connsiteY48" fmla="*/ 3840480 h 6858000"/>
              <a:gd name="connsiteX49" fmla="*/ 0 w 8717279"/>
              <a:gd name="connsiteY49" fmla="*/ 3406140 h 6858000"/>
              <a:gd name="connsiteX50" fmla="*/ 0 w 8717279"/>
              <a:gd name="connsiteY50" fmla="*/ 3040380 h 6858000"/>
              <a:gd name="connsiteX51" fmla="*/ 0 w 8717279"/>
              <a:gd name="connsiteY51" fmla="*/ 2606040 h 6858000"/>
              <a:gd name="connsiteX52" fmla="*/ 0 w 8717279"/>
              <a:gd name="connsiteY52" fmla="*/ 2103120 h 6858000"/>
              <a:gd name="connsiteX53" fmla="*/ 0 w 8717279"/>
              <a:gd name="connsiteY53" fmla="*/ 1394460 h 6858000"/>
              <a:gd name="connsiteX54" fmla="*/ 0 w 8717279"/>
              <a:gd name="connsiteY54" fmla="*/ 891540 h 6858000"/>
              <a:gd name="connsiteX55" fmla="*/ 0 w 8717279"/>
              <a:gd name="connsiteY5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717279" h="6858000" fill="none" extrusionOk="0">
                <a:moveTo>
                  <a:pt x="0" y="0"/>
                </a:moveTo>
                <a:cubicBezTo>
                  <a:pt x="268997" y="-6997"/>
                  <a:pt x="378724" y="30514"/>
                  <a:pt x="668325" y="0"/>
                </a:cubicBezTo>
                <a:cubicBezTo>
                  <a:pt x="957927" y="-30514"/>
                  <a:pt x="1047619" y="11966"/>
                  <a:pt x="1336649" y="0"/>
                </a:cubicBezTo>
                <a:cubicBezTo>
                  <a:pt x="1625679" y="-11966"/>
                  <a:pt x="1611115" y="28000"/>
                  <a:pt x="1743456" y="0"/>
                </a:cubicBezTo>
                <a:cubicBezTo>
                  <a:pt x="1875797" y="-28000"/>
                  <a:pt x="2227529" y="79186"/>
                  <a:pt x="2498953" y="0"/>
                </a:cubicBezTo>
                <a:cubicBezTo>
                  <a:pt x="2770377" y="-79186"/>
                  <a:pt x="2712917" y="23921"/>
                  <a:pt x="2818587" y="0"/>
                </a:cubicBezTo>
                <a:cubicBezTo>
                  <a:pt x="2924257" y="-23921"/>
                  <a:pt x="3277435" y="57562"/>
                  <a:pt x="3399739" y="0"/>
                </a:cubicBezTo>
                <a:cubicBezTo>
                  <a:pt x="3522043" y="-57562"/>
                  <a:pt x="3613218" y="14940"/>
                  <a:pt x="3806545" y="0"/>
                </a:cubicBezTo>
                <a:cubicBezTo>
                  <a:pt x="3999872" y="-14940"/>
                  <a:pt x="3972058" y="4745"/>
                  <a:pt x="4126179" y="0"/>
                </a:cubicBezTo>
                <a:cubicBezTo>
                  <a:pt x="4280300" y="-4745"/>
                  <a:pt x="4416490" y="21658"/>
                  <a:pt x="4532985" y="0"/>
                </a:cubicBezTo>
                <a:cubicBezTo>
                  <a:pt x="4649480" y="-21658"/>
                  <a:pt x="4987361" y="72131"/>
                  <a:pt x="5288483" y="0"/>
                </a:cubicBezTo>
                <a:cubicBezTo>
                  <a:pt x="5589605" y="-72131"/>
                  <a:pt x="5465718" y="24781"/>
                  <a:pt x="5608116" y="0"/>
                </a:cubicBezTo>
                <a:cubicBezTo>
                  <a:pt x="5750514" y="-24781"/>
                  <a:pt x="5920784" y="6156"/>
                  <a:pt x="6189268" y="0"/>
                </a:cubicBezTo>
                <a:cubicBezTo>
                  <a:pt x="6457752" y="-6156"/>
                  <a:pt x="6573528" y="39311"/>
                  <a:pt x="6770420" y="0"/>
                </a:cubicBezTo>
                <a:cubicBezTo>
                  <a:pt x="6967312" y="-39311"/>
                  <a:pt x="7215429" y="66764"/>
                  <a:pt x="7525918" y="0"/>
                </a:cubicBezTo>
                <a:cubicBezTo>
                  <a:pt x="7836407" y="-66764"/>
                  <a:pt x="7780481" y="21387"/>
                  <a:pt x="7845551" y="0"/>
                </a:cubicBezTo>
                <a:cubicBezTo>
                  <a:pt x="7910621" y="-21387"/>
                  <a:pt x="8472506" y="23997"/>
                  <a:pt x="8717279" y="0"/>
                </a:cubicBezTo>
                <a:cubicBezTo>
                  <a:pt x="8737151" y="165641"/>
                  <a:pt x="8699400" y="316075"/>
                  <a:pt x="8717279" y="502920"/>
                </a:cubicBezTo>
                <a:cubicBezTo>
                  <a:pt x="8735158" y="689765"/>
                  <a:pt x="8676066" y="977657"/>
                  <a:pt x="8717279" y="1143000"/>
                </a:cubicBezTo>
                <a:cubicBezTo>
                  <a:pt x="8758492" y="1308343"/>
                  <a:pt x="8696791" y="1653231"/>
                  <a:pt x="8717279" y="1851660"/>
                </a:cubicBezTo>
                <a:cubicBezTo>
                  <a:pt x="8737767" y="2050089"/>
                  <a:pt x="8639314" y="2233315"/>
                  <a:pt x="8717279" y="2560320"/>
                </a:cubicBezTo>
                <a:cubicBezTo>
                  <a:pt x="8795244" y="2887325"/>
                  <a:pt x="8706039" y="2832806"/>
                  <a:pt x="8717279" y="2926080"/>
                </a:cubicBezTo>
                <a:cubicBezTo>
                  <a:pt x="8728519" y="3019354"/>
                  <a:pt x="8658854" y="3378597"/>
                  <a:pt x="8717279" y="3566160"/>
                </a:cubicBezTo>
                <a:cubicBezTo>
                  <a:pt x="8775704" y="3753723"/>
                  <a:pt x="8689086" y="3951866"/>
                  <a:pt x="8717279" y="4206240"/>
                </a:cubicBezTo>
                <a:cubicBezTo>
                  <a:pt x="8745472" y="4460614"/>
                  <a:pt x="8689031" y="4499166"/>
                  <a:pt x="8717279" y="4709160"/>
                </a:cubicBezTo>
                <a:cubicBezTo>
                  <a:pt x="8745527" y="4919154"/>
                  <a:pt x="8698070" y="5115072"/>
                  <a:pt x="8717279" y="5280660"/>
                </a:cubicBezTo>
                <a:cubicBezTo>
                  <a:pt x="8736488" y="5446248"/>
                  <a:pt x="8680031" y="5672562"/>
                  <a:pt x="8717279" y="5920740"/>
                </a:cubicBezTo>
                <a:cubicBezTo>
                  <a:pt x="8754527" y="6168918"/>
                  <a:pt x="8683812" y="6500751"/>
                  <a:pt x="8717279" y="6858000"/>
                </a:cubicBezTo>
                <a:cubicBezTo>
                  <a:pt x="8545499" y="6908513"/>
                  <a:pt x="8420609" y="6816569"/>
                  <a:pt x="8136127" y="6858000"/>
                </a:cubicBezTo>
                <a:cubicBezTo>
                  <a:pt x="7851645" y="6899431"/>
                  <a:pt x="7612516" y="6836924"/>
                  <a:pt x="7380630" y="6858000"/>
                </a:cubicBezTo>
                <a:cubicBezTo>
                  <a:pt x="7148744" y="6879076"/>
                  <a:pt x="7035247" y="6833933"/>
                  <a:pt x="6799478" y="6858000"/>
                </a:cubicBezTo>
                <a:cubicBezTo>
                  <a:pt x="6563709" y="6882067"/>
                  <a:pt x="6213859" y="6777245"/>
                  <a:pt x="6043980" y="6858000"/>
                </a:cubicBezTo>
                <a:cubicBezTo>
                  <a:pt x="5874101" y="6938755"/>
                  <a:pt x="5739283" y="6814364"/>
                  <a:pt x="5637174" y="6858000"/>
                </a:cubicBezTo>
                <a:cubicBezTo>
                  <a:pt x="5535065" y="6901636"/>
                  <a:pt x="5237912" y="6799528"/>
                  <a:pt x="4881676" y="6858000"/>
                </a:cubicBezTo>
                <a:cubicBezTo>
                  <a:pt x="4525440" y="6916472"/>
                  <a:pt x="4493374" y="6816503"/>
                  <a:pt x="4387697" y="6858000"/>
                </a:cubicBezTo>
                <a:cubicBezTo>
                  <a:pt x="4282020" y="6899497"/>
                  <a:pt x="3999033" y="6790559"/>
                  <a:pt x="3806545" y="6858000"/>
                </a:cubicBezTo>
                <a:cubicBezTo>
                  <a:pt x="3614057" y="6925441"/>
                  <a:pt x="3532168" y="6844258"/>
                  <a:pt x="3399739" y="6858000"/>
                </a:cubicBezTo>
                <a:cubicBezTo>
                  <a:pt x="3267310" y="6871742"/>
                  <a:pt x="3065543" y="6798264"/>
                  <a:pt x="2731414" y="6858000"/>
                </a:cubicBezTo>
                <a:cubicBezTo>
                  <a:pt x="2397285" y="6917736"/>
                  <a:pt x="2308502" y="6773269"/>
                  <a:pt x="1975917" y="6858000"/>
                </a:cubicBezTo>
                <a:cubicBezTo>
                  <a:pt x="1643332" y="6942731"/>
                  <a:pt x="1563710" y="6816121"/>
                  <a:pt x="1394765" y="6858000"/>
                </a:cubicBezTo>
                <a:cubicBezTo>
                  <a:pt x="1225820" y="6899879"/>
                  <a:pt x="1168845" y="6856678"/>
                  <a:pt x="1075131" y="6858000"/>
                </a:cubicBezTo>
                <a:cubicBezTo>
                  <a:pt x="981417" y="6859322"/>
                  <a:pt x="724502" y="6811043"/>
                  <a:pt x="493979" y="6858000"/>
                </a:cubicBezTo>
                <a:cubicBezTo>
                  <a:pt x="263456" y="6904957"/>
                  <a:pt x="194643" y="6840090"/>
                  <a:pt x="0" y="6858000"/>
                </a:cubicBezTo>
                <a:cubicBezTo>
                  <a:pt x="-500" y="6773438"/>
                  <a:pt x="37717" y="6666833"/>
                  <a:pt x="0" y="6492240"/>
                </a:cubicBezTo>
                <a:cubicBezTo>
                  <a:pt x="-37717" y="6317647"/>
                  <a:pt x="11172" y="6265904"/>
                  <a:pt x="0" y="6057900"/>
                </a:cubicBezTo>
                <a:cubicBezTo>
                  <a:pt x="-11172" y="5849896"/>
                  <a:pt x="23624" y="5732704"/>
                  <a:pt x="0" y="5623560"/>
                </a:cubicBezTo>
                <a:cubicBezTo>
                  <a:pt x="-23624" y="5514416"/>
                  <a:pt x="79193" y="5260717"/>
                  <a:pt x="0" y="4914900"/>
                </a:cubicBezTo>
                <a:cubicBezTo>
                  <a:pt x="-79193" y="4569083"/>
                  <a:pt x="14620" y="4729593"/>
                  <a:pt x="0" y="4549140"/>
                </a:cubicBezTo>
                <a:cubicBezTo>
                  <a:pt x="-14620" y="4368687"/>
                  <a:pt x="55473" y="4003978"/>
                  <a:pt x="0" y="3840480"/>
                </a:cubicBezTo>
                <a:cubicBezTo>
                  <a:pt x="-55473" y="3676982"/>
                  <a:pt x="13838" y="3591419"/>
                  <a:pt x="0" y="3406140"/>
                </a:cubicBezTo>
                <a:cubicBezTo>
                  <a:pt x="-13838" y="3220861"/>
                  <a:pt x="2442" y="3173076"/>
                  <a:pt x="0" y="3040380"/>
                </a:cubicBezTo>
                <a:cubicBezTo>
                  <a:pt x="-2442" y="2907684"/>
                  <a:pt x="32762" y="2701447"/>
                  <a:pt x="0" y="2606040"/>
                </a:cubicBezTo>
                <a:cubicBezTo>
                  <a:pt x="-32762" y="2510633"/>
                  <a:pt x="44309" y="2229510"/>
                  <a:pt x="0" y="2103120"/>
                </a:cubicBezTo>
                <a:cubicBezTo>
                  <a:pt x="-44309" y="1976730"/>
                  <a:pt x="53540" y="1661852"/>
                  <a:pt x="0" y="1394460"/>
                </a:cubicBezTo>
                <a:cubicBezTo>
                  <a:pt x="-53540" y="1127068"/>
                  <a:pt x="47548" y="1061624"/>
                  <a:pt x="0" y="891540"/>
                </a:cubicBezTo>
                <a:cubicBezTo>
                  <a:pt x="-47548" y="721456"/>
                  <a:pt x="82479" y="271109"/>
                  <a:pt x="0" y="0"/>
                </a:cubicBezTo>
                <a:close/>
              </a:path>
              <a:path w="8717279" h="6858000" stroke="0" extrusionOk="0">
                <a:moveTo>
                  <a:pt x="0" y="0"/>
                </a:moveTo>
                <a:cubicBezTo>
                  <a:pt x="186389" y="-64586"/>
                  <a:pt x="402120" y="66602"/>
                  <a:pt x="668325" y="0"/>
                </a:cubicBezTo>
                <a:cubicBezTo>
                  <a:pt x="934530" y="-66602"/>
                  <a:pt x="936510" y="1507"/>
                  <a:pt x="1162304" y="0"/>
                </a:cubicBezTo>
                <a:cubicBezTo>
                  <a:pt x="1388098" y="-1507"/>
                  <a:pt x="1378208" y="24883"/>
                  <a:pt x="1569110" y="0"/>
                </a:cubicBezTo>
                <a:cubicBezTo>
                  <a:pt x="1760012" y="-24883"/>
                  <a:pt x="1810272" y="5394"/>
                  <a:pt x="1888744" y="0"/>
                </a:cubicBezTo>
                <a:cubicBezTo>
                  <a:pt x="1967216" y="-5394"/>
                  <a:pt x="2272587" y="43331"/>
                  <a:pt x="2382723" y="0"/>
                </a:cubicBezTo>
                <a:cubicBezTo>
                  <a:pt x="2492859" y="-43331"/>
                  <a:pt x="2695605" y="9097"/>
                  <a:pt x="2789529" y="0"/>
                </a:cubicBezTo>
                <a:cubicBezTo>
                  <a:pt x="2883453" y="-9097"/>
                  <a:pt x="3163004" y="19061"/>
                  <a:pt x="3283508" y="0"/>
                </a:cubicBezTo>
                <a:cubicBezTo>
                  <a:pt x="3404012" y="-19061"/>
                  <a:pt x="3479055" y="5434"/>
                  <a:pt x="3603142" y="0"/>
                </a:cubicBezTo>
                <a:cubicBezTo>
                  <a:pt x="3727229" y="-5434"/>
                  <a:pt x="3974344" y="45887"/>
                  <a:pt x="4097121" y="0"/>
                </a:cubicBezTo>
                <a:cubicBezTo>
                  <a:pt x="4219898" y="-45887"/>
                  <a:pt x="4390378" y="47812"/>
                  <a:pt x="4503927" y="0"/>
                </a:cubicBezTo>
                <a:cubicBezTo>
                  <a:pt x="4617476" y="-47812"/>
                  <a:pt x="4734291" y="14755"/>
                  <a:pt x="4823561" y="0"/>
                </a:cubicBezTo>
                <a:cubicBezTo>
                  <a:pt x="4912831" y="-14755"/>
                  <a:pt x="5123864" y="22169"/>
                  <a:pt x="5230367" y="0"/>
                </a:cubicBezTo>
                <a:cubicBezTo>
                  <a:pt x="5336870" y="-22169"/>
                  <a:pt x="5546503" y="14294"/>
                  <a:pt x="5724347" y="0"/>
                </a:cubicBezTo>
                <a:cubicBezTo>
                  <a:pt x="5902191" y="-14294"/>
                  <a:pt x="6080459" y="31899"/>
                  <a:pt x="6218326" y="0"/>
                </a:cubicBezTo>
                <a:cubicBezTo>
                  <a:pt x="6356193" y="-31899"/>
                  <a:pt x="6601013" y="21592"/>
                  <a:pt x="6799478" y="0"/>
                </a:cubicBezTo>
                <a:cubicBezTo>
                  <a:pt x="6997943" y="-21592"/>
                  <a:pt x="7072513" y="4189"/>
                  <a:pt x="7206284" y="0"/>
                </a:cubicBezTo>
                <a:cubicBezTo>
                  <a:pt x="7340055" y="-4189"/>
                  <a:pt x="7443641" y="4771"/>
                  <a:pt x="7525918" y="0"/>
                </a:cubicBezTo>
                <a:cubicBezTo>
                  <a:pt x="7608195" y="-4771"/>
                  <a:pt x="7913096" y="12439"/>
                  <a:pt x="8019897" y="0"/>
                </a:cubicBezTo>
                <a:cubicBezTo>
                  <a:pt x="8126698" y="-12439"/>
                  <a:pt x="8396711" y="785"/>
                  <a:pt x="8717279" y="0"/>
                </a:cubicBezTo>
                <a:cubicBezTo>
                  <a:pt x="8759140" y="148280"/>
                  <a:pt x="8704378" y="248630"/>
                  <a:pt x="8717279" y="365760"/>
                </a:cubicBezTo>
                <a:cubicBezTo>
                  <a:pt x="8730180" y="482890"/>
                  <a:pt x="8698238" y="626515"/>
                  <a:pt x="8717279" y="800100"/>
                </a:cubicBezTo>
                <a:cubicBezTo>
                  <a:pt x="8736320" y="973685"/>
                  <a:pt x="8692238" y="1200803"/>
                  <a:pt x="8717279" y="1303020"/>
                </a:cubicBezTo>
                <a:cubicBezTo>
                  <a:pt x="8742320" y="1405237"/>
                  <a:pt x="8634753" y="1751496"/>
                  <a:pt x="8717279" y="2011680"/>
                </a:cubicBezTo>
                <a:cubicBezTo>
                  <a:pt x="8799805" y="2271864"/>
                  <a:pt x="8677901" y="2351743"/>
                  <a:pt x="8717279" y="2583180"/>
                </a:cubicBezTo>
                <a:cubicBezTo>
                  <a:pt x="8756657" y="2814617"/>
                  <a:pt x="8696353" y="2956302"/>
                  <a:pt x="8717279" y="3086100"/>
                </a:cubicBezTo>
                <a:cubicBezTo>
                  <a:pt x="8738205" y="3215898"/>
                  <a:pt x="8707482" y="3285371"/>
                  <a:pt x="8717279" y="3451860"/>
                </a:cubicBezTo>
                <a:cubicBezTo>
                  <a:pt x="8727076" y="3618349"/>
                  <a:pt x="8704497" y="3949865"/>
                  <a:pt x="8717279" y="4091940"/>
                </a:cubicBezTo>
                <a:cubicBezTo>
                  <a:pt x="8730061" y="4234015"/>
                  <a:pt x="8684417" y="4490414"/>
                  <a:pt x="8717279" y="4663440"/>
                </a:cubicBezTo>
                <a:cubicBezTo>
                  <a:pt x="8750141" y="4836466"/>
                  <a:pt x="8641563" y="5060230"/>
                  <a:pt x="8717279" y="5372100"/>
                </a:cubicBezTo>
                <a:cubicBezTo>
                  <a:pt x="8792995" y="5683970"/>
                  <a:pt x="8716419" y="5858343"/>
                  <a:pt x="8717279" y="6080760"/>
                </a:cubicBezTo>
                <a:cubicBezTo>
                  <a:pt x="8718139" y="6303177"/>
                  <a:pt x="8675610" y="6639970"/>
                  <a:pt x="8717279" y="6858000"/>
                </a:cubicBezTo>
                <a:cubicBezTo>
                  <a:pt x="8610389" y="6864437"/>
                  <a:pt x="8461714" y="6839122"/>
                  <a:pt x="8310473" y="6858000"/>
                </a:cubicBezTo>
                <a:cubicBezTo>
                  <a:pt x="8159232" y="6876878"/>
                  <a:pt x="7919823" y="6838209"/>
                  <a:pt x="7729321" y="6858000"/>
                </a:cubicBezTo>
                <a:cubicBezTo>
                  <a:pt x="7538819" y="6877791"/>
                  <a:pt x="7289541" y="6850825"/>
                  <a:pt x="7060996" y="6858000"/>
                </a:cubicBezTo>
                <a:cubicBezTo>
                  <a:pt x="6832452" y="6865175"/>
                  <a:pt x="6821159" y="6853770"/>
                  <a:pt x="6654190" y="6858000"/>
                </a:cubicBezTo>
                <a:cubicBezTo>
                  <a:pt x="6487221" y="6862230"/>
                  <a:pt x="6313347" y="6853886"/>
                  <a:pt x="6160210" y="6858000"/>
                </a:cubicBezTo>
                <a:cubicBezTo>
                  <a:pt x="6007073" y="6862114"/>
                  <a:pt x="5758796" y="6827455"/>
                  <a:pt x="5491886" y="6858000"/>
                </a:cubicBezTo>
                <a:cubicBezTo>
                  <a:pt x="5224976" y="6888545"/>
                  <a:pt x="5102909" y="6824515"/>
                  <a:pt x="4997907" y="6858000"/>
                </a:cubicBezTo>
                <a:cubicBezTo>
                  <a:pt x="4892905" y="6891485"/>
                  <a:pt x="4690957" y="6813433"/>
                  <a:pt x="4503927" y="6858000"/>
                </a:cubicBezTo>
                <a:cubicBezTo>
                  <a:pt x="4316897" y="6902567"/>
                  <a:pt x="4030737" y="6819404"/>
                  <a:pt x="3835603" y="6858000"/>
                </a:cubicBezTo>
                <a:cubicBezTo>
                  <a:pt x="3640469" y="6896596"/>
                  <a:pt x="3545454" y="6833390"/>
                  <a:pt x="3428796" y="6858000"/>
                </a:cubicBezTo>
                <a:cubicBezTo>
                  <a:pt x="3312138" y="6882610"/>
                  <a:pt x="3012014" y="6836065"/>
                  <a:pt x="2847644" y="6858000"/>
                </a:cubicBezTo>
                <a:cubicBezTo>
                  <a:pt x="2683274" y="6879935"/>
                  <a:pt x="2360118" y="6855653"/>
                  <a:pt x="2179320" y="6858000"/>
                </a:cubicBezTo>
                <a:cubicBezTo>
                  <a:pt x="1998522" y="6860347"/>
                  <a:pt x="1991698" y="6844852"/>
                  <a:pt x="1859686" y="6858000"/>
                </a:cubicBezTo>
                <a:cubicBezTo>
                  <a:pt x="1727674" y="6871148"/>
                  <a:pt x="1511785" y="6817639"/>
                  <a:pt x="1365707" y="6858000"/>
                </a:cubicBezTo>
                <a:cubicBezTo>
                  <a:pt x="1219629" y="6898361"/>
                  <a:pt x="1205139" y="6829373"/>
                  <a:pt x="1046073" y="6858000"/>
                </a:cubicBezTo>
                <a:cubicBezTo>
                  <a:pt x="887007" y="6886627"/>
                  <a:pt x="787155" y="6836462"/>
                  <a:pt x="639267" y="6858000"/>
                </a:cubicBezTo>
                <a:cubicBezTo>
                  <a:pt x="491379" y="6879538"/>
                  <a:pt x="215125" y="6816962"/>
                  <a:pt x="0" y="6858000"/>
                </a:cubicBezTo>
                <a:cubicBezTo>
                  <a:pt x="-69691" y="6628209"/>
                  <a:pt x="22101" y="6465422"/>
                  <a:pt x="0" y="6217920"/>
                </a:cubicBezTo>
                <a:cubicBezTo>
                  <a:pt x="-22101" y="5970418"/>
                  <a:pt x="11213" y="6034826"/>
                  <a:pt x="0" y="5852160"/>
                </a:cubicBezTo>
                <a:cubicBezTo>
                  <a:pt x="-11213" y="5669494"/>
                  <a:pt x="54272" y="5530797"/>
                  <a:pt x="0" y="5349240"/>
                </a:cubicBezTo>
                <a:cubicBezTo>
                  <a:pt x="-54272" y="5167683"/>
                  <a:pt x="22482" y="5009829"/>
                  <a:pt x="0" y="4914900"/>
                </a:cubicBezTo>
                <a:cubicBezTo>
                  <a:pt x="-22482" y="4819971"/>
                  <a:pt x="45845" y="4684171"/>
                  <a:pt x="0" y="4480560"/>
                </a:cubicBezTo>
                <a:cubicBezTo>
                  <a:pt x="-45845" y="4276949"/>
                  <a:pt x="26069" y="4114941"/>
                  <a:pt x="0" y="3909060"/>
                </a:cubicBezTo>
                <a:cubicBezTo>
                  <a:pt x="-26069" y="3703179"/>
                  <a:pt x="7362" y="3505565"/>
                  <a:pt x="0" y="3337560"/>
                </a:cubicBezTo>
                <a:cubicBezTo>
                  <a:pt x="-7362" y="3169555"/>
                  <a:pt x="17123" y="3081908"/>
                  <a:pt x="0" y="2834640"/>
                </a:cubicBezTo>
                <a:cubicBezTo>
                  <a:pt x="-17123" y="2587372"/>
                  <a:pt x="33107" y="2519623"/>
                  <a:pt x="0" y="2331720"/>
                </a:cubicBezTo>
                <a:cubicBezTo>
                  <a:pt x="-33107" y="2143817"/>
                  <a:pt x="19559" y="2078356"/>
                  <a:pt x="0" y="1828800"/>
                </a:cubicBezTo>
                <a:cubicBezTo>
                  <a:pt x="-19559" y="1579244"/>
                  <a:pt x="34604" y="1571555"/>
                  <a:pt x="0" y="1325880"/>
                </a:cubicBezTo>
                <a:cubicBezTo>
                  <a:pt x="-34604" y="1080205"/>
                  <a:pt x="52160" y="976081"/>
                  <a:pt x="0" y="685800"/>
                </a:cubicBezTo>
                <a:cubicBezTo>
                  <a:pt x="-52160" y="395519"/>
                  <a:pt x="80661" y="212925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933266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838D7-5067-7FC0-5187-18FAFD99E6DB}"/>
              </a:ext>
            </a:extLst>
          </p:cNvPr>
          <p:cNvSpPr txBox="1"/>
          <p:nvPr/>
        </p:nvSpPr>
        <p:spPr>
          <a:xfrm>
            <a:off x="449965" y="358679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CBAE0-C09A-4D88-BE9A-DD07CF33C6EC}"/>
              </a:ext>
            </a:extLst>
          </p:cNvPr>
          <p:cNvSpPr/>
          <p:nvPr/>
        </p:nvSpPr>
        <p:spPr>
          <a:xfrm>
            <a:off x="7355841" y="0"/>
            <a:ext cx="1268152" cy="6858000"/>
          </a:xfrm>
          <a:prstGeom prst="rect">
            <a:avLst/>
          </a:prstGeom>
          <a:solidFill>
            <a:schemeClr val="bg1"/>
          </a:solidFill>
          <a:ln w="76200"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A5097-90B7-1121-D0AF-FBF1F9B52B48}"/>
              </a:ext>
            </a:extLst>
          </p:cNvPr>
          <p:cNvSpPr txBox="1"/>
          <p:nvPr/>
        </p:nvSpPr>
        <p:spPr>
          <a:xfrm>
            <a:off x="3718560" y="5668324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34B445-0AA3-8E26-7104-11DC8D69D738}"/>
              </a:ext>
            </a:extLst>
          </p:cNvPr>
          <p:cNvSpPr/>
          <p:nvPr/>
        </p:nvSpPr>
        <p:spPr>
          <a:xfrm>
            <a:off x="6955290" y="1189676"/>
            <a:ext cx="1171786" cy="50122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8100C-CAFD-07DE-6242-D4CCE325F6AF}"/>
              </a:ext>
            </a:extLst>
          </p:cNvPr>
          <p:cNvSpPr/>
          <p:nvPr/>
        </p:nvSpPr>
        <p:spPr>
          <a:xfrm>
            <a:off x="6746167" y="1824487"/>
            <a:ext cx="1171786" cy="50122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87969-1A83-43C0-1805-9A97F33EB620}"/>
              </a:ext>
            </a:extLst>
          </p:cNvPr>
          <p:cNvSpPr/>
          <p:nvPr/>
        </p:nvSpPr>
        <p:spPr>
          <a:xfrm>
            <a:off x="6505866" y="2459298"/>
            <a:ext cx="1171786" cy="50122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09443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 descr="Close-up of a pile of autumn leaves&#10;&#10;Description automatically generated">
            <a:extLst>
              <a:ext uri="{FF2B5EF4-FFF2-40B4-BE49-F238E27FC236}">
                <a16:creationId xmlns:a16="http://schemas.microsoft.com/office/drawing/2014/main" id="{7F1EAE45-520B-0FC1-AB99-54E61BA5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r="-2" b="3703"/>
          <a:stretch/>
        </p:blipFill>
        <p:spPr>
          <a:xfrm>
            <a:off x="760605" y="10"/>
            <a:ext cx="11434973" cy="685799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7A5E34FE-8412-1F0A-97E2-8DB45EE28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048699" y="3048698"/>
            <a:ext cx="6858001" cy="760605"/>
          </a:xfrm>
          <a:prstGeom prst="rect">
            <a:avLst/>
          </a:prstGeom>
          <a:ln>
            <a:noFill/>
          </a:ln>
          <a:effectLst>
            <a:outerShdw blurRad="203200" dist="1016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4C0E2C-A4AB-F692-D01C-D02D40B5B742}"/>
              </a:ext>
            </a:extLst>
          </p:cNvPr>
          <p:cNvSpPr/>
          <p:nvPr/>
        </p:nvSpPr>
        <p:spPr>
          <a:xfrm>
            <a:off x="-1" y="0"/>
            <a:ext cx="760606" cy="685800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C1885-A0D9-4549-1AF2-305DCB99E5CB}"/>
              </a:ext>
            </a:extLst>
          </p:cNvPr>
          <p:cNvSpPr txBox="1"/>
          <p:nvPr/>
        </p:nvSpPr>
        <p:spPr>
          <a:xfrm>
            <a:off x="1305098" y="290946"/>
            <a:ext cx="451381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241BC-214F-76A5-E9A7-C925CB282011}"/>
              </a:ext>
            </a:extLst>
          </p:cNvPr>
          <p:cNvSpPr txBox="1"/>
          <p:nvPr/>
        </p:nvSpPr>
        <p:spPr>
          <a:xfrm>
            <a:off x="7384473" y="5780117"/>
            <a:ext cx="451381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6322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 descr="A multicolored brick wall&#10;&#10;Description automatically generated">
            <a:extLst>
              <a:ext uri="{FF2B5EF4-FFF2-40B4-BE49-F238E27FC236}">
                <a16:creationId xmlns:a16="http://schemas.microsoft.com/office/drawing/2014/main" id="{1633516D-1199-77AB-FCA9-E630C3F11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r="8683" b="-1"/>
          <a:stretch/>
        </p:blipFill>
        <p:spPr>
          <a:xfrm>
            <a:off x="3899504" y="-2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4DFBF5-26D6-59D9-A38A-72DD050A4C01}"/>
              </a:ext>
            </a:extLst>
          </p:cNvPr>
          <p:cNvSpPr txBox="1"/>
          <p:nvPr/>
        </p:nvSpPr>
        <p:spPr>
          <a:xfrm>
            <a:off x="305271" y="421332"/>
            <a:ext cx="4609870" cy="769441"/>
          </a:xfrm>
          <a:custGeom>
            <a:avLst/>
            <a:gdLst>
              <a:gd name="connsiteX0" fmla="*/ 0 w 4609870"/>
              <a:gd name="connsiteY0" fmla="*/ 0 h 769441"/>
              <a:gd name="connsiteX1" fmla="*/ 4609870 w 4609870"/>
              <a:gd name="connsiteY1" fmla="*/ 0 h 769441"/>
              <a:gd name="connsiteX2" fmla="*/ 4609870 w 4609870"/>
              <a:gd name="connsiteY2" fmla="*/ 769441 h 769441"/>
              <a:gd name="connsiteX3" fmla="*/ 0 w 4609870"/>
              <a:gd name="connsiteY3" fmla="*/ 769441 h 769441"/>
              <a:gd name="connsiteX4" fmla="*/ 0 w 4609870"/>
              <a:gd name="connsiteY4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9870" h="769441" extrusionOk="0">
                <a:moveTo>
                  <a:pt x="0" y="0"/>
                </a:moveTo>
                <a:cubicBezTo>
                  <a:pt x="1879235" y="118645"/>
                  <a:pt x="2327024" y="116012"/>
                  <a:pt x="4609870" y="0"/>
                </a:cubicBezTo>
                <a:cubicBezTo>
                  <a:pt x="4598678" y="367057"/>
                  <a:pt x="4608062" y="671081"/>
                  <a:pt x="4609870" y="769441"/>
                </a:cubicBezTo>
                <a:cubicBezTo>
                  <a:pt x="2525637" y="904041"/>
                  <a:pt x="2054623" y="612245"/>
                  <a:pt x="0" y="769441"/>
                </a:cubicBezTo>
                <a:cubicBezTo>
                  <a:pt x="-43889" y="483290"/>
                  <a:pt x="13842" y="25979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60000"/>
                <a:lumOff val="40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0BD50-1D2D-B457-E68F-F186A55339B2}"/>
              </a:ext>
            </a:extLst>
          </p:cNvPr>
          <p:cNvSpPr txBox="1"/>
          <p:nvPr/>
        </p:nvSpPr>
        <p:spPr>
          <a:xfrm>
            <a:off x="232756" y="5813678"/>
            <a:ext cx="4609870" cy="830997"/>
          </a:xfrm>
          <a:custGeom>
            <a:avLst/>
            <a:gdLst>
              <a:gd name="connsiteX0" fmla="*/ 0 w 4609870"/>
              <a:gd name="connsiteY0" fmla="*/ 0 h 830997"/>
              <a:gd name="connsiteX1" fmla="*/ 4609870 w 4609870"/>
              <a:gd name="connsiteY1" fmla="*/ 0 h 830997"/>
              <a:gd name="connsiteX2" fmla="*/ 4609870 w 4609870"/>
              <a:gd name="connsiteY2" fmla="*/ 830997 h 830997"/>
              <a:gd name="connsiteX3" fmla="*/ 0 w 4609870"/>
              <a:gd name="connsiteY3" fmla="*/ 830997 h 830997"/>
              <a:gd name="connsiteX4" fmla="*/ 0 w 4609870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9870" h="830997" extrusionOk="0">
                <a:moveTo>
                  <a:pt x="0" y="0"/>
                </a:moveTo>
                <a:cubicBezTo>
                  <a:pt x="1879235" y="118645"/>
                  <a:pt x="2327024" y="116012"/>
                  <a:pt x="4609870" y="0"/>
                </a:cubicBezTo>
                <a:cubicBezTo>
                  <a:pt x="4611996" y="113011"/>
                  <a:pt x="4649360" y="601367"/>
                  <a:pt x="4609870" y="830997"/>
                </a:cubicBezTo>
                <a:cubicBezTo>
                  <a:pt x="2525637" y="965597"/>
                  <a:pt x="2054623" y="673801"/>
                  <a:pt x="0" y="830997"/>
                </a:cubicBezTo>
                <a:cubicBezTo>
                  <a:pt x="-5118" y="699632"/>
                  <a:pt x="-25823" y="390388"/>
                  <a:pt x="0" y="0"/>
                </a:cubicBezTo>
                <a:close/>
              </a:path>
            </a:pathLst>
          </a:custGeom>
          <a:noFill/>
          <a:ln w="3175" cmpd="sng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800" dirty="0">
              <a:solidFill>
                <a:schemeClr val="bg1"/>
              </a:solidFill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571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" name="Rectangle 177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6" name="Picture 175" descr="A colorful sphere with waves&#10;&#10;Description automatically generated with medium confidence">
            <a:extLst>
              <a:ext uri="{FF2B5EF4-FFF2-40B4-BE49-F238E27FC236}">
                <a16:creationId xmlns:a16="http://schemas.microsoft.com/office/drawing/2014/main" id="{53BEC211-3C14-D1C1-630F-8A1382255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8" r="1" b="12022"/>
          <a:stretch/>
        </p:blipFill>
        <p:spPr>
          <a:xfrm>
            <a:off x="1965133" y="569843"/>
            <a:ext cx="8450714" cy="5649981"/>
          </a:xfrm>
          <a:custGeom>
            <a:avLst/>
            <a:gdLst>
              <a:gd name="connsiteX0" fmla="*/ 0 w 8450714"/>
              <a:gd name="connsiteY0" fmla="*/ 0 h 5649981"/>
              <a:gd name="connsiteX1" fmla="*/ 563381 w 8450714"/>
              <a:gd name="connsiteY1" fmla="*/ 0 h 5649981"/>
              <a:gd name="connsiteX2" fmla="*/ 1295776 w 8450714"/>
              <a:gd name="connsiteY2" fmla="*/ 0 h 5649981"/>
              <a:gd name="connsiteX3" fmla="*/ 1605636 w 8450714"/>
              <a:gd name="connsiteY3" fmla="*/ 0 h 5649981"/>
              <a:gd name="connsiteX4" fmla="*/ 2169017 w 8450714"/>
              <a:gd name="connsiteY4" fmla="*/ 0 h 5649981"/>
              <a:gd name="connsiteX5" fmla="*/ 2816905 w 8450714"/>
              <a:gd name="connsiteY5" fmla="*/ 0 h 5649981"/>
              <a:gd name="connsiteX6" fmla="*/ 3295778 w 8450714"/>
              <a:gd name="connsiteY6" fmla="*/ 0 h 5649981"/>
              <a:gd name="connsiteX7" fmla="*/ 3774652 w 8450714"/>
              <a:gd name="connsiteY7" fmla="*/ 0 h 5649981"/>
              <a:gd name="connsiteX8" fmla="*/ 4169019 w 8450714"/>
              <a:gd name="connsiteY8" fmla="*/ 0 h 5649981"/>
              <a:gd name="connsiteX9" fmla="*/ 4816907 w 8450714"/>
              <a:gd name="connsiteY9" fmla="*/ 0 h 5649981"/>
              <a:gd name="connsiteX10" fmla="*/ 5295781 w 8450714"/>
              <a:gd name="connsiteY10" fmla="*/ 0 h 5649981"/>
              <a:gd name="connsiteX11" fmla="*/ 5690147 w 8450714"/>
              <a:gd name="connsiteY11" fmla="*/ 0 h 5649981"/>
              <a:gd name="connsiteX12" fmla="*/ 6253528 w 8450714"/>
              <a:gd name="connsiteY12" fmla="*/ 0 h 5649981"/>
              <a:gd name="connsiteX13" fmla="*/ 6647895 w 8450714"/>
              <a:gd name="connsiteY13" fmla="*/ 0 h 5649981"/>
              <a:gd name="connsiteX14" fmla="*/ 7211276 w 8450714"/>
              <a:gd name="connsiteY14" fmla="*/ 0 h 5649981"/>
              <a:gd name="connsiteX15" fmla="*/ 7859164 w 8450714"/>
              <a:gd name="connsiteY15" fmla="*/ 0 h 5649981"/>
              <a:gd name="connsiteX16" fmla="*/ 8450714 w 8450714"/>
              <a:gd name="connsiteY16" fmla="*/ 0 h 5649981"/>
              <a:gd name="connsiteX17" fmla="*/ 8450714 w 8450714"/>
              <a:gd name="connsiteY17" fmla="*/ 395499 h 5649981"/>
              <a:gd name="connsiteX18" fmla="*/ 8450714 w 8450714"/>
              <a:gd name="connsiteY18" fmla="*/ 960497 h 5649981"/>
              <a:gd name="connsiteX19" fmla="*/ 8450714 w 8450714"/>
              <a:gd name="connsiteY19" fmla="*/ 1638494 h 5649981"/>
              <a:gd name="connsiteX20" fmla="*/ 8450714 w 8450714"/>
              <a:gd name="connsiteY20" fmla="*/ 2203493 h 5649981"/>
              <a:gd name="connsiteX21" fmla="*/ 8450714 w 8450714"/>
              <a:gd name="connsiteY21" fmla="*/ 2768491 h 5649981"/>
              <a:gd name="connsiteX22" fmla="*/ 8450714 w 8450714"/>
              <a:gd name="connsiteY22" fmla="*/ 3276989 h 5649981"/>
              <a:gd name="connsiteX23" fmla="*/ 8450714 w 8450714"/>
              <a:gd name="connsiteY23" fmla="*/ 3898487 h 5649981"/>
              <a:gd name="connsiteX24" fmla="*/ 8450714 w 8450714"/>
              <a:gd name="connsiteY24" fmla="*/ 4463485 h 5649981"/>
              <a:gd name="connsiteX25" fmla="*/ 8450714 w 8450714"/>
              <a:gd name="connsiteY25" fmla="*/ 5084983 h 5649981"/>
              <a:gd name="connsiteX26" fmla="*/ 8450714 w 8450714"/>
              <a:gd name="connsiteY26" fmla="*/ 5649981 h 5649981"/>
              <a:gd name="connsiteX27" fmla="*/ 8056347 w 8450714"/>
              <a:gd name="connsiteY27" fmla="*/ 5649981 h 5649981"/>
              <a:gd name="connsiteX28" fmla="*/ 7577474 w 8450714"/>
              <a:gd name="connsiteY28" fmla="*/ 5649981 h 5649981"/>
              <a:gd name="connsiteX29" fmla="*/ 6845078 w 8450714"/>
              <a:gd name="connsiteY29" fmla="*/ 5649981 h 5649981"/>
              <a:gd name="connsiteX30" fmla="*/ 6112683 w 8450714"/>
              <a:gd name="connsiteY30" fmla="*/ 5649981 h 5649981"/>
              <a:gd name="connsiteX31" fmla="*/ 5464795 w 8450714"/>
              <a:gd name="connsiteY31" fmla="*/ 5649981 h 5649981"/>
              <a:gd name="connsiteX32" fmla="*/ 5154936 w 8450714"/>
              <a:gd name="connsiteY32" fmla="*/ 5649981 h 5649981"/>
              <a:gd name="connsiteX33" fmla="*/ 4422540 w 8450714"/>
              <a:gd name="connsiteY33" fmla="*/ 5649981 h 5649981"/>
              <a:gd name="connsiteX34" fmla="*/ 3859159 w 8450714"/>
              <a:gd name="connsiteY34" fmla="*/ 5649981 h 5649981"/>
              <a:gd name="connsiteX35" fmla="*/ 3295778 w 8450714"/>
              <a:gd name="connsiteY35" fmla="*/ 5649981 h 5649981"/>
              <a:gd name="connsiteX36" fmla="*/ 2985919 w 8450714"/>
              <a:gd name="connsiteY36" fmla="*/ 5649981 h 5649981"/>
              <a:gd name="connsiteX37" fmla="*/ 2591552 w 8450714"/>
              <a:gd name="connsiteY37" fmla="*/ 5649981 h 5649981"/>
              <a:gd name="connsiteX38" fmla="*/ 2028171 w 8450714"/>
              <a:gd name="connsiteY38" fmla="*/ 5649981 h 5649981"/>
              <a:gd name="connsiteX39" fmla="*/ 1633805 w 8450714"/>
              <a:gd name="connsiteY39" fmla="*/ 5649981 h 5649981"/>
              <a:gd name="connsiteX40" fmla="*/ 1154931 w 8450714"/>
              <a:gd name="connsiteY40" fmla="*/ 5649981 h 5649981"/>
              <a:gd name="connsiteX41" fmla="*/ 676057 w 8450714"/>
              <a:gd name="connsiteY41" fmla="*/ 5649981 h 5649981"/>
              <a:gd name="connsiteX42" fmla="*/ 0 w 8450714"/>
              <a:gd name="connsiteY42" fmla="*/ 5649981 h 5649981"/>
              <a:gd name="connsiteX43" fmla="*/ 0 w 8450714"/>
              <a:gd name="connsiteY43" fmla="*/ 5084983 h 5649981"/>
              <a:gd name="connsiteX44" fmla="*/ 0 w 8450714"/>
              <a:gd name="connsiteY44" fmla="*/ 4689484 h 5649981"/>
              <a:gd name="connsiteX45" fmla="*/ 0 w 8450714"/>
              <a:gd name="connsiteY45" fmla="*/ 4293986 h 5649981"/>
              <a:gd name="connsiteX46" fmla="*/ 0 w 8450714"/>
              <a:gd name="connsiteY46" fmla="*/ 3728987 h 5649981"/>
              <a:gd name="connsiteX47" fmla="*/ 0 w 8450714"/>
              <a:gd name="connsiteY47" fmla="*/ 3163989 h 5649981"/>
              <a:gd name="connsiteX48" fmla="*/ 0 w 8450714"/>
              <a:gd name="connsiteY48" fmla="*/ 2542491 h 5649981"/>
              <a:gd name="connsiteX49" fmla="*/ 0 w 8450714"/>
              <a:gd name="connsiteY49" fmla="*/ 1920994 h 5649981"/>
              <a:gd name="connsiteX50" fmla="*/ 0 w 8450714"/>
              <a:gd name="connsiteY50" fmla="*/ 1468995 h 5649981"/>
              <a:gd name="connsiteX51" fmla="*/ 0 w 8450714"/>
              <a:gd name="connsiteY51" fmla="*/ 1016997 h 5649981"/>
              <a:gd name="connsiteX52" fmla="*/ 0 w 8450714"/>
              <a:gd name="connsiteY52" fmla="*/ 0 h 564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50714" h="5649981" fill="none" extrusionOk="0">
                <a:moveTo>
                  <a:pt x="0" y="0"/>
                </a:moveTo>
                <a:cubicBezTo>
                  <a:pt x="131046" y="-43305"/>
                  <a:pt x="308347" y="36374"/>
                  <a:pt x="563381" y="0"/>
                </a:cubicBezTo>
                <a:cubicBezTo>
                  <a:pt x="818415" y="-36374"/>
                  <a:pt x="1129016" y="13461"/>
                  <a:pt x="1295776" y="0"/>
                </a:cubicBezTo>
                <a:cubicBezTo>
                  <a:pt x="1462537" y="-13461"/>
                  <a:pt x="1530875" y="13518"/>
                  <a:pt x="1605636" y="0"/>
                </a:cubicBezTo>
                <a:cubicBezTo>
                  <a:pt x="1680397" y="-13518"/>
                  <a:pt x="1999847" y="5250"/>
                  <a:pt x="2169017" y="0"/>
                </a:cubicBezTo>
                <a:cubicBezTo>
                  <a:pt x="2338187" y="-5250"/>
                  <a:pt x="2567173" y="29498"/>
                  <a:pt x="2816905" y="0"/>
                </a:cubicBezTo>
                <a:cubicBezTo>
                  <a:pt x="3066637" y="-29498"/>
                  <a:pt x="3157096" y="14493"/>
                  <a:pt x="3295778" y="0"/>
                </a:cubicBezTo>
                <a:cubicBezTo>
                  <a:pt x="3434460" y="-14493"/>
                  <a:pt x="3605609" y="17139"/>
                  <a:pt x="3774652" y="0"/>
                </a:cubicBezTo>
                <a:cubicBezTo>
                  <a:pt x="3943695" y="-17139"/>
                  <a:pt x="4013837" y="22416"/>
                  <a:pt x="4169019" y="0"/>
                </a:cubicBezTo>
                <a:cubicBezTo>
                  <a:pt x="4324201" y="-22416"/>
                  <a:pt x="4615946" y="68314"/>
                  <a:pt x="4816907" y="0"/>
                </a:cubicBezTo>
                <a:cubicBezTo>
                  <a:pt x="5017868" y="-68314"/>
                  <a:pt x="5132872" y="2342"/>
                  <a:pt x="5295781" y="0"/>
                </a:cubicBezTo>
                <a:cubicBezTo>
                  <a:pt x="5458690" y="-2342"/>
                  <a:pt x="5584296" y="2444"/>
                  <a:pt x="5690147" y="0"/>
                </a:cubicBezTo>
                <a:cubicBezTo>
                  <a:pt x="5795998" y="-2444"/>
                  <a:pt x="6126929" y="19237"/>
                  <a:pt x="6253528" y="0"/>
                </a:cubicBezTo>
                <a:cubicBezTo>
                  <a:pt x="6380127" y="-19237"/>
                  <a:pt x="6553240" y="30584"/>
                  <a:pt x="6647895" y="0"/>
                </a:cubicBezTo>
                <a:cubicBezTo>
                  <a:pt x="6742550" y="-30584"/>
                  <a:pt x="6993561" y="6982"/>
                  <a:pt x="7211276" y="0"/>
                </a:cubicBezTo>
                <a:cubicBezTo>
                  <a:pt x="7428991" y="-6982"/>
                  <a:pt x="7699003" y="61917"/>
                  <a:pt x="7859164" y="0"/>
                </a:cubicBezTo>
                <a:cubicBezTo>
                  <a:pt x="8019325" y="-61917"/>
                  <a:pt x="8193915" y="12469"/>
                  <a:pt x="8450714" y="0"/>
                </a:cubicBezTo>
                <a:cubicBezTo>
                  <a:pt x="8451201" y="137425"/>
                  <a:pt x="8412216" y="274480"/>
                  <a:pt x="8450714" y="395499"/>
                </a:cubicBezTo>
                <a:cubicBezTo>
                  <a:pt x="8489212" y="516518"/>
                  <a:pt x="8427054" y="765191"/>
                  <a:pt x="8450714" y="960497"/>
                </a:cubicBezTo>
                <a:cubicBezTo>
                  <a:pt x="8474374" y="1155803"/>
                  <a:pt x="8440658" y="1441580"/>
                  <a:pt x="8450714" y="1638494"/>
                </a:cubicBezTo>
                <a:cubicBezTo>
                  <a:pt x="8460770" y="1835408"/>
                  <a:pt x="8440943" y="2041873"/>
                  <a:pt x="8450714" y="2203493"/>
                </a:cubicBezTo>
                <a:cubicBezTo>
                  <a:pt x="8460485" y="2365113"/>
                  <a:pt x="8408223" y="2561042"/>
                  <a:pt x="8450714" y="2768491"/>
                </a:cubicBezTo>
                <a:cubicBezTo>
                  <a:pt x="8493205" y="2975940"/>
                  <a:pt x="8400022" y="3168133"/>
                  <a:pt x="8450714" y="3276989"/>
                </a:cubicBezTo>
                <a:cubicBezTo>
                  <a:pt x="8501406" y="3385845"/>
                  <a:pt x="8421432" y="3597170"/>
                  <a:pt x="8450714" y="3898487"/>
                </a:cubicBezTo>
                <a:cubicBezTo>
                  <a:pt x="8479996" y="4199804"/>
                  <a:pt x="8447334" y="4205702"/>
                  <a:pt x="8450714" y="4463485"/>
                </a:cubicBezTo>
                <a:cubicBezTo>
                  <a:pt x="8454094" y="4721268"/>
                  <a:pt x="8377095" y="4917518"/>
                  <a:pt x="8450714" y="5084983"/>
                </a:cubicBezTo>
                <a:cubicBezTo>
                  <a:pt x="8524333" y="5252448"/>
                  <a:pt x="8426295" y="5513129"/>
                  <a:pt x="8450714" y="5649981"/>
                </a:cubicBezTo>
                <a:cubicBezTo>
                  <a:pt x="8339175" y="5656015"/>
                  <a:pt x="8233505" y="5617812"/>
                  <a:pt x="8056347" y="5649981"/>
                </a:cubicBezTo>
                <a:cubicBezTo>
                  <a:pt x="7879189" y="5682150"/>
                  <a:pt x="7688960" y="5620104"/>
                  <a:pt x="7577474" y="5649981"/>
                </a:cubicBezTo>
                <a:cubicBezTo>
                  <a:pt x="7465988" y="5679858"/>
                  <a:pt x="7037094" y="5568515"/>
                  <a:pt x="6845078" y="5649981"/>
                </a:cubicBezTo>
                <a:cubicBezTo>
                  <a:pt x="6653062" y="5731447"/>
                  <a:pt x="6381104" y="5645813"/>
                  <a:pt x="6112683" y="5649981"/>
                </a:cubicBezTo>
                <a:cubicBezTo>
                  <a:pt x="5844262" y="5654149"/>
                  <a:pt x="5775614" y="5573897"/>
                  <a:pt x="5464795" y="5649981"/>
                </a:cubicBezTo>
                <a:cubicBezTo>
                  <a:pt x="5153976" y="5726065"/>
                  <a:pt x="5294966" y="5623570"/>
                  <a:pt x="5154936" y="5649981"/>
                </a:cubicBezTo>
                <a:cubicBezTo>
                  <a:pt x="5014906" y="5676392"/>
                  <a:pt x="4738066" y="5604673"/>
                  <a:pt x="4422540" y="5649981"/>
                </a:cubicBezTo>
                <a:cubicBezTo>
                  <a:pt x="4107014" y="5695289"/>
                  <a:pt x="4064924" y="5622964"/>
                  <a:pt x="3859159" y="5649981"/>
                </a:cubicBezTo>
                <a:cubicBezTo>
                  <a:pt x="3653394" y="5676998"/>
                  <a:pt x="3445380" y="5635426"/>
                  <a:pt x="3295778" y="5649981"/>
                </a:cubicBezTo>
                <a:cubicBezTo>
                  <a:pt x="3146176" y="5664536"/>
                  <a:pt x="3071789" y="5646124"/>
                  <a:pt x="2985919" y="5649981"/>
                </a:cubicBezTo>
                <a:cubicBezTo>
                  <a:pt x="2900049" y="5653838"/>
                  <a:pt x="2691344" y="5614331"/>
                  <a:pt x="2591552" y="5649981"/>
                </a:cubicBezTo>
                <a:cubicBezTo>
                  <a:pt x="2491760" y="5685631"/>
                  <a:pt x="2308243" y="5614965"/>
                  <a:pt x="2028171" y="5649981"/>
                </a:cubicBezTo>
                <a:cubicBezTo>
                  <a:pt x="1748099" y="5684997"/>
                  <a:pt x="1737278" y="5646220"/>
                  <a:pt x="1633805" y="5649981"/>
                </a:cubicBezTo>
                <a:cubicBezTo>
                  <a:pt x="1530332" y="5653742"/>
                  <a:pt x="1303678" y="5617938"/>
                  <a:pt x="1154931" y="5649981"/>
                </a:cubicBezTo>
                <a:cubicBezTo>
                  <a:pt x="1006184" y="5682024"/>
                  <a:pt x="899503" y="5612078"/>
                  <a:pt x="676057" y="5649981"/>
                </a:cubicBezTo>
                <a:cubicBezTo>
                  <a:pt x="452611" y="5687884"/>
                  <a:pt x="335920" y="5575063"/>
                  <a:pt x="0" y="5649981"/>
                </a:cubicBezTo>
                <a:cubicBezTo>
                  <a:pt x="-41998" y="5491537"/>
                  <a:pt x="66442" y="5252729"/>
                  <a:pt x="0" y="5084983"/>
                </a:cubicBezTo>
                <a:cubicBezTo>
                  <a:pt x="-66442" y="4917237"/>
                  <a:pt x="7421" y="4852109"/>
                  <a:pt x="0" y="4689484"/>
                </a:cubicBezTo>
                <a:cubicBezTo>
                  <a:pt x="-7421" y="4526859"/>
                  <a:pt x="10234" y="4409213"/>
                  <a:pt x="0" y="4293986"/>
                </a:cubicBezTo>
                <a:cubicBezTo>
                  <a:pt x="-10234" y="4178759"/>
                  <a:pt x="52164" y="4006787"/>
                  <a:pt x="0" y="3728987"/>
                </a:cubicBezTo>
                <a:cubicBezTo>
                  <a:pt x="-52164" y="3451187"/>
                  <a:pt x="21355" y="3419273"/>
                  <a:pt x="0" y="3163989"/>
                </a:cubicBezTo>
                <a:cubicBezTo>
                  <a:pt x="-21355" y="2908705"/>
                  <a:pt x="34809" y="2810034"/>
                  <a:pt x="0" y="2542491"/>
                </a:cubicBezTo>
                <a:cubicBezTo>
                  <a:pt x="-34809" y="2274948"/>
                  <a:pt x="36961" y="2096337"/>
                  <a:pt x="0" y="1920994"/>
                </a:cubicBezTo>
                <a:cubicBezTo>
                  <a:pt x="-36961" y="1745651"/>
                  <a:pt x="48240" y="1598814"/>
                  <a:pt x="0" y="1468995"/>
                </a:cubicBezTo>
                <a:cubicBezTo>
                  <a:pt x="-48240" y="1339176"/>
                  <a:pt x="5735" y="1168074"/>
                  <a:pt x="0" y="1016997"/>
                </a:cubicBezTo>
                <a:cubicBezTo>
                  <a:pt x="-5735" y="865920"/>
                  <a:pt x="97747" y="434682"/>
                  <a:pt x="0" y="0"/>
                </a:cubicBezTo>
                <a:close/>
              </a:path>
              <a:path w="8450714" h="5649981" stroke="0" extrusionOk="0">
                <a:moveTo>
                  <a:pt x="0" y="0"/>
                </a:moveTo>
                <a:cubicBezTo>
                  <a:pt x="267319" y="-71966"/>
                  <a:pt x="347773" y="23056"/>
                  <a:pt x="647888" y="0"/>
                </a:cubicBezTo>
                <a:cubicBezTo>
                  <a:pt x="948003" y="-23056"/>
                  <a:pt x="1150692" y="11015"/>
                  <a:pt x="1295776" y="0"/>
                </a:cubicBezTo>
                <a:cubicBezTo>
                  <a:pt x="1440860" y="-11015"/>
                  <a:pt x="1501527" y="26190"/>
                  <a:pt x="1605636" y="0"/>
                </a:cubicBezTo>
                <a:cubicBezTo>
                  <a:pt x="1709745" y="-26190"/>
                  <a:pt x="1900315" y="6552"/>
                  <a:pt x="2169017" y="0"/>
                </a:cubicBezTo>
                <a:cubicBezTo>
                  <a:pt x="2437719" y="-6552"/>
                  <a:pt x="2446375" y="13178"/>
                  <a:pt x="2647890" y="0"/>
                </a:cubicBezTo>
                <a:cubicBezTo>
                  <a:pt x="2849405" y="-13178"/>
                  <a:pt x="2848192" y="4911"/>
                  <a:pt x="3042257" y="0"/>
                </a:cubicBezTo>
                <a:cubicBezTo>
                  <a:pt x="3236322" y="-4911"/>
                  <a:pt x="3439897" y="7790"/>
                  <a:pt x="3774652" y="0"/>
                </a:cubicBezTo>
                <a:cubicBezTo>
                  <a:pt x="4109407" y="-7790"/>
                  <a:pt x="4108373" y="11309"/>
                  <a:pt x="4422540" y="0"/>
                </a:cubicBezTo>
                <a:cubicBezTo>
                  <a:pt x="4736707" y="-11309"/>
                  <a:pt x="4855533" y="5958"/>
                  <a:pt x="5070428" y="0"/>
                </a:cubicBezTo>
                <a:cubicBezTo>
                  <a:pt x="5285323" y="-5958"/>
                  <a:pt x="5403420" y="36872"/>
                  <a:pt x="5633809" y="0"/>
                </a:cubicBezTo>
                <a:cubicBezTo>
                  <a:pt x="5864198" y="-36872"/>
                  <a:pt x="5794572" y="36956"/>
                  <a:pt x="5943669" y="0"/>
                </a:cubicBezTo>
                <a:cubicBezTo>
                  <a:pt x="6092766" y="-36956"/>
                  <a:pt x="6153079" y="34831"/>
                  <a:pt x="6338035" y="0"/>
                </a:cubicBezTo>
                <a:cubicBezTo>
                  <a:pt x="6522991" y="-34831"/>
                  <a:pt x="6497256" y="30600"/>
                  <a:pt x="6647895" y="0"/>
                </a:cubicBezTo>
                <a:cubicBezTo>
                  <a:pt x="6798534" y="-30600"/>
                  <a:pt x="6846429" y="31424"/>
                  <a:pt x="6957755" y="0"/>
                </a:cubicBezTo>
                <a:cubicBezTo>
                  <a:pt x="7069081" y="-31424"/>
                  <a:pt x="7186363" y="16559"/>
                  <a:pt x="7352121" y="0"/>
                </a:cubicBezTo>
                <a:cubicBezTo>
                  <a:pt x="7517879" y="-16559"/>
                  <a:pt x="7942296" y="125628"/>
                  <a:pt x="8450714" y="0"/>
                </a:cubicBezTo>
                <a:cubicBezTo>
                  <a:pt x="8477280" y="185870"/>
                  <a:pt x="8437059" y="463389"/>
                  <a:pt x="8450714" y="677998"/>
                </a:cubicBezTo>
                <a:cubicBezTo>
                  <a:pt x="8464369" y="892607"/>
                  <a:pt x="8426775" y="1019295"/>
                  <a:pt x="8450714" y="1186496"/>
                </a:cubicBezTo>
                <a:cubicBezTo>
                  <a:pt x="8474653" y="1353697"/>
                  <a:pt x="8414250" y="1616594"/>
                  <a:pt x="8450714" y="1751494"/>
                </a:cubicBezTo>
                <a:cubicBezTo>
                  <a:pt x="8487178" y="1886394"/>
                  <a:pt x="8431669" y="2160107"/>
                  <a:pt x="8450714" y="2372992"/>
                </a:cubicBezTo>
                <a:cubicBezTo>
                  <a:pt x="8469759" y="2585877"/>
                  <a:pt x="8431354" y="2788632"/>
                  <a:pt x="8450714" y="3050990"/>
                </a:cubicBezTo>
                <a:cubicBezTo>
                  <a:pt x="8470074" y="3313348"/>
                  <a:pt x="8430541" y="3281111"/>
                  <a:pt x="8450714" y="3446488"/>
                </a:cubicBezTo>
                <a:cubicBezTo>
                  <a:pt x="8470887" y="3611865"/>
                  <a:pt x="8443508" y="3665687"/>
                  <a:pt x="8450714" y="3841987"/>
                </a:cubicBezTo>
                <a:cubicBezTo>
                  <a:pt x="8457920" y="4018287"/>
                  <a:pt x="8449703" y="4267796"/>
                  <a:pt x="8450714" y="4406985"/>
                </a:cubicBezTo>
                <a:cubicBezTo>
                  <a:pt x="8451725" y="4546174"/>
                  <a:pt x="8410946" y="4896453"/>
                  <a:pt x="8450714" y="5028483"/>
                </a:cubicBezTo>
                <a:cubicBezTo>
                  <a:pt x="8490482" y="5160513"/>
                  <a:pt x="8433148" y="5368279"/>
                  <a:pt x="8450714" y="5649981"/>
                </a:cubicBezTo>
                <a:cubicBezTo>
                  <a:pt x="8339358" y="5650493"/>
                  <a:pt x="8149877" y="5644928"/>
                  <a:pt x="8056347" y="5649981"/>
                </a:cubicBezTo>
                <a:cubicBezTo>
                  <a:pt x="7962817" y="5655034"/>
                  <a:pt x="7830506" y="5610188"/>
                  <a:pt x="7661981" y="5649981"/>
                </a:cubicBezTo>
                <a:cubicBezTo>
                  <a:pt x="7493456" y="5689774"/>
                  <a:pt x="7436514" y="5642238"/>
                  <a:pt x="7352121" y="5649981"/>
                </a:cubicBezTo>
                <a:cubicBezTo>
                  <a:pt x="7267728" y="5657724"/>
                  <a:pt x="7006066" y="5631040"/>
                  <a:pt x="6873247" y="5649981"/>
                </a:cubicBezTo>
                <a:cubicBezTo>
                  <a:pt x="6740428" y="5668922"/>
                  <a:pt x="6474802" y="5589201"/>
                  <a:pt x="6225359" y="5649981"/>
                </a:cubicBezTo>
                <a:cubicBezTo>
                  <a:pt x="5975916" y="5710761"/>
                  <a:pt x="5982335" y="5636451"/>
                  <a:pt x="5915500" y="5649981"/>
                </a:cubicBezTo>
                <a:cubicBezTo>
                  <a:pt x="5848665" y="5663511"/>
                  <a:pt x="5533774" y="5643041"/>
                  <a:pt x="5267612" y="5649981"/>
                </a:cubicBezTo>
                <a:cubicBezTo>
                  <a:pt x="5001450" y="5656921"/>
                  <a:pt x="4887363" y="5603196"/>
                  <a:pt x="4788738" y="5649981"/>
                </a:cubicBezTo>
                <a:cubicBezTo>
                  <a:pt x="4690113" y="5696766"/>
                  <a:pt x="4501903" y="5629657"/>
                  <a:pt x="4394371" y="5649981"/>
                </a:cubicBezTo>
                <a:cubicBezTo>
                  <a:pt x="4286839" y="5670305"/>
                  <a:pt x="4230361" y="5645470"/>
                  <a:pt x="4084512" y="5649981"/>
                </a:cubicBezTo>
                <a:cubicBezTo>
                  <a:pt x="3938663" y="5654492"/>
                  <a:pt x="3689196" y="5610481"/>
                  <a:pt x="3521131" y="5649981"/>
                </a:cubicBezTo>
                <a:cubicBezTo>
                  <a:pt x="3353066" y="5689481"/>
                  <a:pt x="3204764" y="5605665"/>
                  <a:pt x="3042257" y="5649981"/>
                </a:cubicBezTo>
                <a:cubicBezTo>
                  <a:pt x="2879750" y="5694297"/>
                  <a:pt x="2791170" y="5606008"/>
                  <a:pt x="2563383" y="5649981"/>
                </a:cubicBezTo>
                <a:cubicBezTo>
                  <a:pt x="2335596" y="5693954"/>
                  <a:pt x="2184723" y="5566444"/>
                  <a:pt x="1830988" y="5649981"/>
                </a:cubicBezTo>
                <a:cubicBezTo>
                  <a:pt x="1477253" y="5733518"/>
                  <a:pt x="1458887" y="5622316"/>
                  <a:pt x="1352114" y="5649981"/>
                </a:cubicBezTo>
                <a:cubicBezTo>
                  <a:pt x="1245341" y="5677646"/>
                  <a:pt x="838604" y="5597988"/>
                  <a:pt x="619719" y="5649981"/>
                </a:cubicBezTo>
                <a:cubicBezTo>
                  <a:pt x="400834" y="5701974"/>
                  <a:pt x="233031" y="5608667"/>
                  <a:pt x="0" y="5649981"/>
                </a:cubicBezTo>
                <a:cubicBezTo>
                  <a:pt x="-17067" y="5375948"/>
                  <a:pt x="38954" y="5250764"/>
                  <a:pt x="0" y="5084983"/>
                </a:cubicBezTo>
                <a:cubicBezTo>
                  <a:pt x="-38954" y="4919202"/>
                  <a:pt x="38061" y="4827117"/>
                  <a:pt x="0" y="4689484"/>
                </a:cubicBezTo>
                <a:cubicBezTo>
                  <a:pt x="-38061" y="4551851"/>
                  <a:pt x="40160" y="4435051"/>
                  <a:pt x="0" y="4237486"/>
                </a:cubicBezTo>
                <a:cubicBezTo>
                  <a:pt x="-40160" y="4039921"/>
                  <a:pt x="5408" y="3836236"/>
                  <a:pt x="0" y="3559488"/>
                </a:cubicBezTo>
                <a:cubicBezTo>
                  <a:pt x="-5408" y="3282740"/>
                  <a:pt x="63460" y="3067693"/>
                  <a:pt x="0" y="2937990"/>
                </a:cubicBezTo>
                <a:cubicBezTo>
                  <a:pt x="-63460" y="2808287"/>
                  <a:pt x="20496" y="2616458"/>
                  <a:pt x="0" y="2485992"/>
                </a:cubicBezTo>
                <a:cubicBezTo>
                  <a:pt x="-20496" y="2355526"/>
                  <a:pt x="58558" y="1990542"/>
                  <a:pt x="0" y="1864494"/>
                </a:cubicBezTo>
                <a:cubicBezTo>
                  <a:pt x="-58558" y="1738446"/>
                  <a:pt x="2588" y="1489353"/>
                  <a:pt x="0" y="1355995"/>
                </a:cubicBezTo>
                <a:cubicBezTo>
                  <a:pt x="-2588" y="1222637"/>
                  <a:pt x="40674" y="1120926"/>
                  <a:pt x="0" y="903997"/>
                </a:cubicBezTo>
                <a:cubicBezTo>
                  <a:pt x="-40674" y="687068"/>
                  <a:pt x="38792" y="232055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6620569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F0DCF4-917F-D4D2-B1F6-6D2A01751C4C}"/>
              </a:ext>
            </a:extLst>
          </p:cNvPr>
          <p:cNvSpPr txBox="1"/>
          <p:nvPr/>
        </p:nvSpPr>
        <p:spPr>
          <a:xfrm>
            <a:off x="2294314" y="906087"/>
            <a:ext cx="2984268" cy="646331"/>
          </a:xfrm>
          <a:custGeom>
            <a:avLst/>
            <a:gdLst>
              <a:gd name="connsiteX0" fmla="*/ 0 w 2984268"/>
              <a:gd name="connsiteY0" fmla="*/ 0 h 646331"/>
              <a:gd name="connsiteX1" fmla="*/ 2984268 w 2984268"/>
              <a:gd name="connsiteY1" fmla="*/ 0 h 646331"/>
              <a:gd name="connsiteX2" fmla="*/ 2984268 w 2984268"/>
              <a:gd name="connsiteY2" fmla="*/ 646331 h 646331"/>
              <a:gd name="connsiteX3" fmla="*/ 0 w 2984268"/>
              <a:gd name="connsiteY3" fmla="*/ 646331 h 646331"/>
              <a:gd name="connsiteX4" fmla="*/ 0 w 2984268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268" h="646331" extrusionOk="0">
                <a:moveTo>
                  <a:pt x="0" y="0"/>
                </a:moveTo>
                <a:cubicBezTo>
                  <a:pt x="1272718" y="118645"/>
                  <a:pt x="2550569" y="116012"/>
                  <a:pt x="2984268" y="0"/>
                </a:cubicBezTo>
                <a:cubicBezTo>
                  <a:pt x="2936534" y="166119"/>
                  <a:pt x="3023758" y="543217"/>
                  <a:pt x="2984268" y="646331"/>
                </a:cubicBezTo>
                <a:cubicBezTo>
                  <a:pt x="2497731" y="780931"/>
                  <a:pt x="1437834" y="489135"/>
                  <a:pt x="0" y="646331"/>
                </a:cubicBezTo>
                <a:cubicBezTo>
                  <a:pt x="44741" y="534667"/>
                  <a:pt x="-25823" y="189070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FFF00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3600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25FFE-7C30-77D9-842E-420B1590B90C}"/>
              </a:ext>
            </a:extLst>
          </p:cNvPr>
          <p:cNvSpPr txBox="1"/>
          <p:nvPr/>
        </p:nvSpPr>
        <p:spPr>
          <a:xfrm>
            <a:off x="6985463" y="5089451"/>
            <a:ext cx="3122814" cy="646331"/>
          </a:xfrm>
          <a:custGeom>
            <a:avLst/>
            <a:gdLst>
              <a:gd name="connsiteX0" fmla="*/ 0 w 3122814"/>
              <a:gd name="connsiteY0" fmla="*/ 0 h 646331"/>
              <a:gd name="connsiteX1" fmla="*/ 489241 w 3122814"/>
              <a:gd name="connsiteY1" fmla="*/ 0 h 646331"/>
              <a:gd name="connsiteX2" fmla="*/ 916025 w 3122814"/>
              <a:gd name="connsiteY2" fmla="*/ 0 h 646331"/>
              <a:gd name="connsiteX3" fmla="*/ 1498951 w 3122814"/>
              <a:gd name="connsiteY3" fmla="*/ 0 h 646331"/>
              <a:gd name="connsiteX4" fmla="*/ 1988192 w 3122814"/>
              <a:gd name="connsiteY4" fmla="*/ 0 h 646331"/>
              <a:gd name="connsiteX5" fmla="*/ 2477432 w 3122814"/>
              <a:gd name="connsiteY5" fmla="*/ 0 h 646331"/>
              <a:gd name="connsiteX6" fmla="*/ 3122814 w 3122814"/>
              <a:gd name="connsiteY6" fmla="*/ 0 h 646331"/>
              <a:gd name="connsiteX7" fmla="*/ 3122814 w 3122814"/>
              <a:gd name="connsiteY7" fmla="*/ 310239 h 646331"/>
              <a:gd name="connsiteX8" fmla="*/ 3122814 w 3122814"/>
              <a:gd name="connsiteY8" fmla="*/ 646331 h 646331"/>
              <a:gd name="connsiteX9" fmla="*/ 2664801 w 3122814"/>
              <a:gd name="connsiteY9" fmla="*/ 646331 h 646331"/>
              <a:gd name="connsiteX10" fmla="*/ 2144332 w 3122814"/>
              <a:gd name="connsiteY10" fmla="*/ 646331 h 646331"/>
              <a:gd name="connsiteX11" fmla="*/ 1623863 w 3122814"/>
              <a:gd name="connsiteY11" fmla="*/ 646331 h 646331"/>
              <a:gd name="connsiteX12" fmla="*/ 1134622 w 3122814"/>
              <a:gd name="connsiteY12" fmla="*/ 646331 h 646331"/>
              <a:gd name="connsiteX13" fmla="*/ 551697 w 3122814"/>
              <a:gd name="connsiteY13" fmla="*/ 646331 h 646331"/>
              <a:gd name="connsiteX14" fmla="*/ 0 w 3122814"/>
              <a:gd name="connsiteY14" fmla="*/ 646331 h 646331"/>
              <a:gd name="connsiteX15" fmla="*/ 0 w 3122814"/>
              <a:gd name="connsiteY15" fmla="*/ 336092 h 646331"/>
              <a:gd name="connsiteX16" fmla="*/ 0 w 3122814"/>
              <a:gd name="connsiteY1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2814" h="646331" extrusionOk="0">
                <a:moveTo>
                  <a:pt x="0" y="0"/>
                </a:moveTo>
                <a:cubicBezTo>
                  <a:pt x="126670" y="-8508"/>
                  <a:pt x="268227" y="20816"/>
                  <a:pt x="489241" y="0"/>
                </a:cubicBezTo>
                <a:cubicBezTo>
                  <a:pt x="710255" y="-20816"/>
                  <a:pt x="789212" y="24508"/>
                  <a:pt x="916025" y="0"/>
                </a:cubicBezTo>
                <a:cubicBezTo>
                  <a:pt x="1042838" y="-24508"/>
                  <a:pt x="1208752" y="22714"/>
                  <a:pt x="1498951" y="0"/>
                </a:cubicBezTo>
                <a:cubicBezTo>
                  <a:pt x="1789150" y="-22714"/>
                  <a:pt x="1836925" y="4790"/>
                  <a:pt x="1988192" y="0"/>
                </a:cubicBezTo>
                <a:cubicBezTo>
                  <a:pt x="2139459" y="-4790"/>
                  <a:pt x="2363798" y="43052"/>
                  <a:pt x="2477432" y="0"/>
                </a:cubicBezTo>
                <a:cubicBezTo>
                  <a:pt x="2591066" y="-43052"/>
                  <a:pt x="2813451" y="24993"/>
                  <a:pt x="3122814" y="0"/>
                </a:cubicBezTo>
                <a:cubicBezTo>
                  <a:pt x="3130770" y="88056"/>
                  <a:pt x="3115568" y="222591"/>
                  <a:pt x="3122814" y="310239"/>
                </a:cubicBezTo>
                <a:cubicBezTo>
                  <a:pt x="3130060" y="397887"/>
                  <a:pt x="3095132" y="498093"/>
                  <a:pt x="3122814" y="646331"/>
                </a:cubicBezTo>
                <a:cubicBezTo>
                  <a:pt x="2965340" y="664859"/>
                  <a:pt x="2767760" y="604009"/>
                  <a:pt x="2664801" y="646331"/>
                </a:cubicBezTo>
                <a:cubicBezTo>
                  <a:pt x="2561842" y="688653"/>
                  <a:pt x="2356205" y="644583"/>
                  <a:pt x="2144332" y="646331"/>
                </a:cubicBezTo>
                <a:cubicBezTo>
                  <a:pt x="1932459" y="648079"/>
                  <a:pt x="1874681" y="639436"/>
                  <a:pt x="1623863" y="646331"/>
                </a:cubicBezTo>
                <a:cubicBezTo>
                  <a:pt x="1373045" y="653226"/>
                  <a:pt x="1256858" y="622774"/>
                  <a:pt x="1134622" y="646331"/>
                </a:cubicBezTo>
                <a:cubicBezTo>
                  <a:pt x="1012386" y="669888"/>
                  <a:pt x="714606" y="605085"/>
                  <a:pt x="551697" y="646331"/>
                </a:cubicBezTo>
                <a:cubicBezTo>
                  <a:pt x="388788" y="687577"/>
                  <a:pt x="143722" y="607485"/>
                  <a:pt x="0" y="646331"/>
                </a:cubicBezTo>
                <a:cubicBezTo>
                  <a:pt x="-12452" y="566656"/>
                  <a:pt x="1926" y="454460"/>
                  <a:pt x="0" y="336092"/>
                </a:cubicBezTo>
                <a:cubicBezTo>
                  <a:pt x="-1926" y="217724"/>
                  <a:pt x="19950" y="139684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9564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63BB9F-F929-19B4-58B4-7981799E6E01}"/>
              </a:ext>
            </a:extLst>
          </p:cNvPr>
          <p:cNvGrpSpPr/>
          <p:nvPr/>
        </p:nvGrpSpPr>
        <p:grpSpPr>
          <a:xfrm>
            <a:off x="2515004" y="1172094"/>
            <a:ext cx="7543395" cy="4720705"/>
            <a:chOff x="2515004" y="1172094"/>
            <a:chExt cx="7543395" cy="4720705"/>
          </a:xfrm>
        </p:grpSpPr>
        <p:pic>
          <p:nvPicPr>
            <p:cNvPr id="178" name="Picture 177" descr="A blue and yellow swirls&#10;&#10;Description automatically generated with medium confidence">
              <a:extLst>
                <a:ext uri="{FF2B5EF4-FFF2-40B4-BE49-F238E27FC236}">
                  <a16:creationId xmlns:a16="http://schemas.microsoft.com/office/drawing/2014/main" id="{FA701152-3222-4B2D-A376-D715B435A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004" y="1172094"/>
              <a:ext cx="7543395" cy="4720705"/>
            </a:xfrm>
            <a:prstGeom prst="rect">
              <a:avLst/>
            </a:prstGeom>
            <a:ln w="76200">
              <a:solidFill>
                <a:schemeClr val="tx1"/>
              </a:solidFill>
              <a:prstDash val="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23EF03-A778-0342-4678-7840E915E7E8}"/>
                </a:ext>
              </a:extLst>
            </p:cNvPr>
            <p:cNvSpPr txBox="1"/>
            <p:nvPr/>
          </p:nvSpPr>
          <p:spPr>
            <a:xfrm>
              <a:off x="2818015" y="1479665"/>
              <a:ext cx="2884516" cy="646331"/>
            </a:xfrm>
            <a:custGeom>
              <a:avLst/>
              <a:gdLst>
                <a:gd name="connsiteX0" fmla="*/ 0 w 2884516"/>
                <a:gd name="connsiteY0" fmla="*/ 0 h 646331"/>
                <a:gd name="connsiteX1" fmla="*/ 2884516 w 2884516"/>
                <a:gd name="connsiteY1" fmla="*/ 0 h 646331"/>
                <a:gd name="connsiteX2" fmla="*/ 2884516 w 2884516"/>
                <a:gd name="connsiteY2" fmla="*/ 646331 h 646331"/>
                <a:gd name="connsiteX3" fmla="*/ 0 w 2884516"/>
                <a:gd name="connsiteY3" fmla="*/ 646331 h 646331"/>
                <a:gd name="connsiteX4" fmla="*/ 0 w 2884516"/>
                <a:gd name="connsiteY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516" h="646331" extrusionOk="0">
                  <a:moveTo>
                    <a:pt x="0" y="0"/>
                  </a:moveTo>
                  <a:cubicBezTo>
                    <a:pt x="1149561" y="118645"/>
                    <a:pt x="2284166" y="116012"/>
                    <a:pt x="2884516" y="0"/>
                  </a:cubicBezTo>
                  <a:cubicBezTo>
                    <a:pt x="2836782" y="166119"/>
                    <a:pt x="2924006" y="543217"/>
                    <a:pt x="2884516" y="646331"/>
                  </a:cubicBezTo>
                  <a:cubicBezTo>
                    <a:pt x="2046087" y="780931"/>
                    <a:pt x="983208" y="489135"/>
                    <a:pt x="0" y="646331"/>
                  </a:cubicBezTo>
                  <a:cubicBezTo>
                    <a:pt x="44741" y="534667"/>
                    <a:pt x="-25823" y="18907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accent3">
                  <a:lumMod val="60000"/>
                  <a:lumOff val="40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27000">
                <a:schemeClr val="accent3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127000">
                      <a:srgbClr val="00B0F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3600" dirty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2FC4E9-18E4-D0DB-33A8-F0E03EDFCEB1}"/>
                </a:ext>
              </a:extLst>
            </p:cNvPr>
            <p:cNvSpPr txBox="1"/>
            <p:nvPr/>
          </p:nvSpPr>
          <p:spPr>
            <a:xfrm>
              <a:off x="6727768" y="5039575"/>
              <a:ext cx="3122814" cy="646331"/>
            </a:xfrm>
            <a:custGeom>
              <a:avLst/>
              <a:gdLst>
                <a:gd name="connsiteX0" fmla="*/ 0 w 3122814"/>
                <a:gd name="connsiteY0" fmla="*/ 0 h 646331"/>
                <a:gd name="connsiteX1" fmla="*/ 489241 w 3122814"/>
                <a:gd name="connsiteY1" fmla="*/ 0 h 646331"/>
                <a:gd name="connsiteX2" fmla="*/ 916025 w 3122814"/>
                <a:gd name="connsiteY2" fmla="*/ 0 h 646331"/>
                <a:gd name="connsiteX3" fmla="*/ 1498951 w 3122814"/>
                <a:gd name="connsiteY3" fmla="*/ 0 h 646331"/>
                <a:gd name="connsiteX4" fmla="*/ 1988192 w 3122814"/>
                <a:gd name="connsiteY4" fmla="*/ 0 h 646331"/>
                <a:gd name="connsiteX5" fmla="*/ 2477432 w 3122814"/>
                <a:gd name="connsiteY5" fmla="*/ 0 h 646331"/>
                <a:gd name="connsiteX6" fmla="*/ 3122814 w 3122814"/>
                <a:gd name="connsiteY6" fmla="*/ 0 h 646331"/>
                <a:gd name="connsiteX7" fmla="*/ 3122814 w 3122814"/>
                <a:gd name="connsiteY7" fmla="*/ 310239 h 646331"/>
                <a:gd name="connsiteX8" fmla="*/ 3122814 w 3122814"/>
                <a:gd name="connsiteY8" fmla="*/ 646331 h 646331"/>
                <a:gd name="connsiteX9" fmla="*/ 2664801 w 3122814"/>
                <a:gd name="connsiteY9" fmla="*/ 646331 h 646331"/>
                <a:gd name="connsiteX10" fmla="*/ 2144332 w 3122814"/>
                <a:gd name="connsiteY10" fmla="*/ 646331 h 646331"/>
                <a:gd name="connsiteX11" fmla="*/ 1623863 w 3122814"/>
                <a:gd name="connsiteY11" fmla="*/ 646331 h 646331"/>
                <a:gd name="connsiteX12" fmla="*/ 1134622 w 3122814"/>
                <a:gd name="connsiteY12" fmla="*/ 646331 h 646331"/>
                <a:gd name="connsiteX13" fmla="*/ 551697 w 3122814"/>
                <a:gd name="connsiteY13" fmla="*/ 646331 h 646331"/>
                <a:gd name="connsiteX14" fmla="*/ 0 w 3122814"/>
                <a:gd name="connsiteY14" fmla="*/ 646331 h 646331"/>
                <a:gd name="connsiteX15" fmla="*/ 0 w 3122814"/>
                <a:gd name="connsiteY15" fmla="*/ 336092 h 646331"/>
                <a:gd name="connsiteX16" fmla="*/ 0 w 3122814"/>
                <a:gd name="connsiteY16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22814" h="646331" extrusionOk="0">
                  <a:moveTo>
                    <a:pt x="0" y="0"/>
                  </a:moveTo>
                  <a:cubicBezTo>
                    <a:pt x="126670" y="-8508"/>
                    <a:pt x="268227" y="20816"/>
                    <a:pt x="489241" y="0"/>
                  </a:cubicBezTo>
                  <a:cubicBezTo>
                    <a:pt x="710255" y="-20816"/>
                    <a:pt x="789212" y="24508"/>
                    <a:pt x="916025" y="0"/>
                  </a:cubicBezTo>
                  <a:cubicBezTo>
                    <a:pt x="1042838" y="-24508"/>
                    <a:pt x="1208752" y="22714"/>
                    <a:pt x="1498951" y="0"/>
                  </a:cubicBezTo>
                  <a:cubicBezTo>
                    <a:pt x="1789150" y="-22714"/>
                    <a:pt x="1836925" y="4790"/>
                    <a:pt x="1988192" y="0"/>
                  </a:cubicBezTo>
                  <a:cubicBezTo>
                    <a:pt x="2139459" y="-4790"/>
                    <a:pt x="2363798" y="43052"/>
                    <a:pt x="2477432" y="0"/>
                  </a:cubicBezTo>
                  <a:cubicBezTo>
                    <a:pt x="2591066" y="-43052"/>
                    <a:pt x="2813451" y="24993"/>
                    <a:pt x="3122814" y="0"/>
                  </a:cubicBezTo>
                  <a:cubicBezTo>
                    <a:pt x="3130770" y="88056"/>
                    <a:pt x="3115568" y="222591"/>
                    <a:pt x="3122814" y="310239"/>
                  </a:cubicBezTo>
                  <a:cubicBezTo>
                    <a:pt x="3130060" y="397887"/>
                    <a:pt x="3095132" y="498093"/>
                    <a:pt x="3122814" y="646331"/>
                  </a:cubicBezTo>
                  <a:cubicBezTo>
                    <a:pt x="2965340" y="664859"/>
                    <a:pt x="2767760" y="604009"/>
                    <a:pt x="2664801" y="646331"/>
                  </a:cubicBezTo>
                  <a:cubicBezTo>
                    <a:pt x="2561842" y="688653"/>
                    <a:pt x="2356205" y="644583"/>
                    <a:pt x="2144332" y="646331"/>
                  </a:cubicBezTo>
                  <a:cubicBezTo>
                    <a:pt x="1932459" y="648079"/>
                    <a:pt x="1874681" y="639436"/>
                    <a:pt x="1623863" y="646331"/>
                  </a:cubicBezTo>
                  <a:cubicBezTo>
                    <a:pt x="1373045" y="653226"/>
                    <a:pt x="1256858" y="622774"/>
                    <a:pt x="1134622" y="646331"/>
                  </a:cubicBezTo>
                  <a:cubicBezTo>
                    <a:pt x="1012386" y="669888"/>
                    <a:pt x="714606" y="605085"/>
                    <a:pt x="551697" y="646331"/>
                  </a:cubicBezTo>
                  <a:cubicBezTo>
                    <a:pt x="388788" y="687577"/>
                    <a:pt x="143722" y="607485"/>
                    <a:pt x="0" y="646331"/>
                  </a:cubicBezTo>
                  <a:cubicBezTo>
                    <a:pt x="-12452" y="566656"/>
                    <a:pt x="1926" y="454460"/>
                    <a:pt x="0" y="336092"/>
                  </a:cubicBezTo>
                  <a:cubicBezTo>
                    <a:pt x="-1926" y="217724"/>
                    <a:pt x="19950" y="139684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3600" dirty="0">
                <a:solidFill>
                  <a:schemeClr val="bg1"/>
                </a:solidFill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2459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381</Words>
  <Application>Microsoft Office PowerPoint</Application>
  <PresentationFormat>Widescreen</PresentationFormat>
  <Paragraphs>197</Paragraphs>
  <Slides>98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Meiryo</vt:lpstr>
      <vt:lpstr>Aptos</vt:lpstr>
      <vt:lpstr>Aptos Display</vt:lpstr>
      <vt:lpstr>Arial</vt:lpstr>
      <vt:lpstr>Calibri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Ishita Katyal</dc:creator>
  <cp:lastModifiedBy>Ishita Katyal</cp:lastModifiedBy>
  <cp:revision>1</cp:revision>
  <dcterms:created xsi:type="dcterms:W3CDTF">2024-09-29T06:16:36Z</dcterms:created>
  <dcterms:modified xsi:type="dcterms:W3CDTF">2024-09-29T13:39:21Z</dcterms:modified>
</cp:coreProperties>
</file>